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E5438D-8747-48F4-86D2-DC34931794B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4FCE6C3-4017-48E4-A1D3-D70A899F7050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Model Building</a:t>
          </a:r>
        </a:p>
      </dgm:t>
    </dgm:pt>
    <dgm:pt modelId="{FBC449D0-8DFB-4018-868E-8E12FB918BB9}" type="parTrans" cxnId="{C0CE5BB8-32CD-407D-B463-A5D200CEB799}">
      <dgm:prSet/>
      <dgm:spPr/>
      <dgm:t>
        <a:bodyPr/>
        <a:lstStyle/>
        <a:p>
          <a:endParaRPr lang="en-US"/>
        </a:p>
      </dgm:t>
    </dgm:pt>
    <dgm:pt modelId="{C73E2E3F-C0F9-42D6-BA0D-315F7C8C88CB}" type="sibTrans" cxnId="{C0CE5BB8-32CD-407D-B463-A5D200CEB799}">
      <dgm:prSet/>
      <dgm:spPr/>
      <dgm:t>
        <a:bodyPr/>
        <a:lstStyle/>
        <a:p>
          <a:endParaRPr lang="en-US"/>
        </a:p>
      </dgm:t>
    </dgm:pt>
    <dgm:pt modelId="{8A540C75-8507-480C-BCFA-30AEBF4904C4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Model Tuning</a:t>
          </a:r>
        </a:p>
      </dgm:t>
    </dgm:pt>
    <dgm:pt modelId="{4419B127-C6F6-499C-A63A-0A9F002681A2}" type="parTrans" cxnId="{7A3FC535-9A85-4C07-B086-A7F6DB156148}">
      <dgm:prSet/>
      <dgm:spPr/>
      <dgm:t>
        <a:bodyPr/>
        <a:lstStyle/>
        <a:p>
          <a:endParaRPr lang="en-US"/>
        </a:p>
      </dgm:t>
    </dgm:pt>
    <dgm:pt modelId="{8FB5E408-4A83-4F82-9013-242AF3BF4723}" type="sibTrans" cxnId="{7A3FC535-9A85-4C07-B086-A7F6DB156148}">
      <dgm:prSet/>
      <dgm:spPr/>
      <dgm:t>
        <a:bodyPr/>
        <a:lstStyle/>
        <a:p>
          <a:endParaRPr lang="en-US"/>
        </a:p>
      </dgm:t>
    </dgm:pt>
    <dgm:pt modelId="{16551CE0-C6CB-400D-A36A-BE9C2990E8C7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Model Evaluation</a:t>
          </a:r>
        </a:p>
      </dgm:t>
    </dgm:pt>
    <dgm:pt modelId="{924CAD58-A180-4192-B054-0436966617A7}" type="parTrans" cxnId="{F3242E1E-4B6F-413C-8736-D69EE70BC88F}">
      <dgm:prSet/>
      <dgm:spPr/>
      <dgm:t>
        <a:bodyPr/>
        <a:lstStyle/>
        <a:p>
          <a:endParaRPr lang="en-US"/>
        </a:p>
      </dgm:t>
    </dgm:pt>
    <dgm:pt modelId="{7A5AA454-E65A-4C9B-9710-6352FA5F2475}" type="sibTrans" cxnId="{F3242E1E-4B6F-413C-8736-D69EE70BC88F}">
      <dgm:prSet/>
      <dgm:spPr/>
      <dgm:t>
        <a:bodyPr/>
        <a:lstStyle/>
        <a:p>
          <a:endParaRPr lang="en-US"/>
        </a:p>
      </dgm:t>
    </dgm:pt>
    <dgm:pt modelId="{2B32284B-B353-4EAA-A674-207E62601D88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Model Deployment</a:t>
          </a:r>
        </a:p>
      </dgm:t>
    </dgm:pt>
    <dgm:pt modelId="{8BD53091-82B9-4D37-9C65-6430F4BB2843}" type="parTrans" cxnId="{09C58E88-007B-44BF-A3AA-99EEDA9F8781}">
      <dgm:prSet/>
      <dgm:spPr/>
      <dgm:t>
        <a:bodyPr/>
        <a:lstStyle/>
        <a:p>
          <a:endParaRPr lang="en-US"/>
        </a:p>
      </dgm:t>
    </dgm:pt>
    <dgm:pt modelId="{D17953D3-432F-4B74-99F3-4E2BDBB1B75B}" type="sibTrans" cxnId="{09C58E88-007B-44BF-A3AA-99EEDA9F8781}">
      <dgm:prSet/>
      <dgm:spPr/>
      <dgm:t>
        <a:bodyPr/>
        <a:lstStyle/>
        <a:p>
          <a:endParaRPr lang="en-US"/>
        </a:p>
      </dgm:t>
    </dgm:pt>
    <dgm:pt modelId="{32655F7B-1F69-4EF5-8780-84951473799E}" type="pres">
      <dgm:prSet presAssocID="{85E5438D-8747-48F4-86D2-DC34931794B5}" presName="Name0" presStyleCnt="0">
        <dgm:presLayoutVars>
          <dgm:dir/>
          <dgm:resizeHandles val="exact"/>
        </dgm:presLayoutVars>
      </dgm:prSet>
      <dgm:spPr/>
    </dgm:pt>
    <dgm:pt modelId="{DC3D8459-72F2-4411-B3C1-34660833702A}" type="pres">
      <dgm:prSet presAssocID="{04FCE6C3-4017-48E4-A1D3-D70A899F7050}" presName="node" presStyleLbl="node1" presStyleIdx="0" presStyleCnt="4">
        <dgm:presLayoutVars>
          <dgm:bulletEnabled val="1"/>
        </dgm:presLayoutVars>
      </dgm:prSet>
      <dgm:spPr/>
    </dgm:pt>
    <dgm:pt modelId="{13091CFB-010A-4081-91DC-C2FA90AFBB31}" type="pres">
      <dgm:prSet presAssocID="{C73E2E3F-C0F9-42D6-BA0D-315F7C8C88CB}" presName="sibTrans" presStyleLbl="sibTrans2D1" presStyleIdx="0" presStyleCnt="3"/>
      <dgm:spPr/>
    </dgm:pt>
    <dgm:pt modelId="{1A80767B-5713-48B6-A4C7-F431A11268F4}" type="pres">
      <dgm:prSet presAssocID="{C73E2E3F-C0F9-42D6-BA0D-315F7C8C88CB}" presName="connectorText" presStyleLbl="sibTrans2D1" presStyleIdx="0" presStyleCnt="3"/>
      <dgm:spPr/>
    </dgm:pt>
    <dgm:pt modelId="{66A32D41-FA74-46C2-8D42-E9FD269B19C4}" type="pres">
      <dgm:prSet presAssocID="{8A540C75-8507-480C-BCFA-30AEBF4904C4}" presName="node" presStyleLbl="node1" presStyleIdx="1" presStyleCnt="4">
        <dgm:presLayoutVars>
          <dgm:bulletEnabled val="1"/>
        </dgm:presLayoutVars>
      </dgm:prSet>
      <dgm:spPr/>
    </dgm:pt>
    <dgm:pt modelId="{849833B1-68F4-44F5-BFFE-B28A47E82718}" type="pres">
      <dgm:prSet presAssocID="{8FB5E408-4A83-4F82-9013-242AF3BF4723}" presName="sibTrans" presStyleLbl="sibTrans2D1" presStyleIdx="1" presStyleCnt="3"/>
      <dgm:spPr/>
    </dgm:pt>
    <dgm:pt modelId="{873B2125-D2B8-422F-8E93-F7DC5689270D}" type="pres">
      <dgm:prSet presAssocID="{8FB5E408-4A83-4F82-9013-242AF3BF4723}" presName="connectorText" presStyleLbl="sibTrans2D1" presStyleIdx="1" presStyleCnt="3"/>
      <dgm:spPr/>
    </dgm:pt>
    <dgm:pt modelId="{62994F2E-EE92-4661-AC9D-ABCB3D061DB9}" type="pres">
      <dgm:prSet presAssocID="{16551CE0-C6CB-400D-A36A-BE9C2990E8C7}" presName="node" presStyleLbl="node1" presStyleIdx="2" presStyleCnt="4">
        <dgm:presLayoutVars>
          <dgm:bulletEnabled val="1"/>
        </dgm:presLayoutVars>
      </dgm:prSet>
      <dgm:spPr/>
    </dgm:pt>
    <dgm:pt modelId="{C2563C14-008A-44A6-BD51-31B2065D4305}" type="pres">
      <dgm:prSet presAssocID="{7A5AA454-E65A-4C9B-9710-6352FA5F2475}" presName="sibTrans" presStyleLbl="sibTrans2D1" presStyleIdx="2" presStyleCnt="3"/>
      <dgm:spPr/>
    </dgm:pt>
    <dgm:pt modelId="{6306D09E-3582-4FAA-9874-8B71E8B1F1BB}" type="pres">
      <dgm:prSet presAssocID="{7A5AA454-E65A-4C9B-9710-6352FA5F2475}" presName="connectorText" presStyleLbl="sibTrans2D1" presStyleIdx="2" presStyleCnt="3"/>
      <dgm:spPr/>
    </dgm:pt>
    <dgm:pt modelId="{7223271A-0F3C-46F0-8459-3A6AA1F9A59A}" type="pres">
      <dgm:prSet presAssocID="{2B32284B-B353-4EAA-A674-207E62601D88}" presName="node" presStyleLbl="node1" presStyleIdx="3" presStyleCnt="4">
        <dgm:presLayoutVars>
          <dgm:bulletEnabled val="1"/>
        </dgm:presLayoutVars>
      </dgm:prSet>
      <dgm:spPr/>
    </dgm:pt>
  </dgm:ptLst>
  <dgm:cxnLst>
    <dgm:cxn modelId="{E222E708-C209-4038-956C-6F84989F6762}" type="presOf" srcId="{7A5AA454-E65A-4C9B-9710-6352FA5F2475}" destId="{6306D09E-3582-4FAA-9874-8B71E8B1F1BB}" srcOrd="1" destOrd="0" presId="urn:microsoft.com/office/officeart/2005/8/layout/process1"/>
    <dgm:cxn modelId="{C3076D1A-4CDE-4B86-AAB1-616DCDDEC81F}" type="presOf" srcId="{C73E2E3F-C0F9-42D6-BA0D-315F7C8C88CB}" destId="{1A80767B-5713-48B6-A4C7-F431A11268F4}" srcOrd="1" destOrd="0" presId="urn:microsoft.com/office/officeart/2005/8/layout/process1"/>
    <dgm:cxn modelId="{F3242E1E-4B6F-413C-8736-D69EE70BC88F}" srcId="{85E5438D-8747-48F4-86D2-DC34931794B5}" destId="{16551CE0-C6CB-400D-A36A-BE9C2990E8C7}" srcOrd="2" destOrd="0" parTransId="{924CAD58-A180-4192-B054-0436966617A7}" sibTransId="{7A5AA454-E65A-4C9B-9710-6352FA5F2475}"/>
    <dgm:cxn modelId="{9C885031-06A0-48F4-B5D3-5A04E131CA3B}" type="presOf" srcId="{7A5AA454-E65A-4C9B-9710-6352FA5F2475}" destId="{C2563C14-008A-44A6-BD51-31B2065D4305}" srcOrd="0" destOrd="0" presId="urn:microsoft.com/office/officeart/2005/8/layout/process1"/>
    <dgm:cxn modelId="{7A3FC535-9A85-4C07-B086-A7F6DB156148}" srcId="{85E5438D-8747-48F4-86D2-DC34931794B5}" destId="{8A540C75-8507-480C-BCFA-30AEBF4904C4}" srcOrd="1" destOrd="0" parTransId="{4419B127-C6F6-499C-A63A-0A9F002681A2}" sibTransId="{8FB5E408-4A83-4F82-9013-242AF3BF4723}"/>
    <dgm:cxn modelId="{19228F3C-ED76-40E9-9EC3-413F6786291D}" type="presOf" srcId="{2B32284B-B353-4EAA-A674-207E62601D88}" destId="{7223271A-0F3C-46F0-8459-3A6AA1F9A59A}" srcOrd="0" destOrd="0" presId="urn:microsoft.com/office/officeart/2005/8/layout/process1"/>
    <dgm:cxn modelId="{53B55D68-2ED6-403A-87EA-8562C1624584}" type="presOf" srcId="{8FB5E408-4A83-4F82-9013-242AF3BF4723}" destId="{873B2125-D2B8-422F-8E93-F7DC5689270D}" srcOrd="1" destOrd="0" presId="urn:microsoft.com/office/officeart/2005/8/layout/process1"/>
    <dgm:cxn modelId="{F3CDBD73-38E0-4499-92E5-B21B5BA657FD}" type="presOf" srcId="{8FB5E408-4A83-4F82-9013-242AF3BF4723}" destId="{849833B1-68F4-44F5-BFFE-B28A47E82718}" srcOrd="0" destOrd="0" presId="urn:microsoft.com/office/officeart/2005/8/layout/process1"/>
    <dgm:cxn modelId="{09C58E88-007B-44BF-A3AA-99EEDA9F8781}" srcId="{85E5438D-8747-48F4-86D2-DC34931794B5}" destId="{2B32284B-B353-4EAA-A674-207E62601D88}" srcOrd="3" destOrd="0" parTransId="{8BD53091-82B9-4D37-9C65-6430F4BB2843}" sibTransId="{D17953D3-432F-4B74-99F3-4E2BDBB1B75B}"/>
    <dgm:cxn modelId="{FCDE3FA1-D261-4632-9DA8-A3E0F4FC0FF8}" type="presOf" srcId="{16551CE0-C6CB-400D-A36A-BE9C2990E8C7}" destId="{62994F2E-EE92-4661-AC9D-ABCB3D061DB9}" srcOrd="0" destOrd="0" presId="urn:microsoft.com/office/officeart/2005/8/layout/process1"/>
    <dgm:cxn modelId="{EAEE87A4-A6A9-46E6-A015-F8F025D38A20}" type="presOf" srcId="{04FCE6C3-4017-48E4-A1D3-D70A899F7050}" destId="{DC3D8459-72F2-4411-B3C1-34660833702A}" srcOrd="0" destOrd="0" presId="urn:microsoft.com/office/officeart/2005/8/layout/process1"/>
    <dgm:cxn modelId="{C0CE5BB8-32CD-407D-B463-A5D200CEB799}" srcId="{85E5438D-8747-48F4-86D2-DC34931794B5}" destId="{04FCE6C3-4017-48E4-A1D3-D70A899F7050}" srcOrd="0" destOrd="0" parTransId="{FBC449D0-8DFB-4018-868E-8E12FB918BB9}" sibTransId="{C73E2E3F-C0F9-42D6-BA0D-315F7C8C88CB}"/>
    <dgm:cxn modelId="{0CF4DAB9-2FC0-4B24-8CEB-8B808DC23DA8}" type="presOf" srcId="{85E5438D-8747-48F4-86D2-DC34931794B5}" destId="{32655F7B-1F69-4EF5-8780-84951473799E}" srcOrd="0" destOrd="0" presId="urn:microsoft.com/office/officeart/2005/8/layout/process1"/>
    <dgm:cxn modelId="{DBA119C4-B922-48D3-A273-05AA4E0FB201}" type="presOf" srcId="{C73E2E3F-C0F9-42D6-BA0D-315F7C8C88CB}" destId="{13091CFB-010A-4081-91DC-C2FA90AFBB31}" srcOrd="0" destOrd="0" presId="urn:microsoft.com/office/officeart/2005/8/layout/process1"/>
    <dgm:cxn modelId="{383118DB-632D-4743-B0B9-89BA62B8F40F}" type="presOf" srcId="{8A540C75-8507-480C-BCFA-30AEBF4904C4}" destId="{66A32D41-FA74-46C2-8D42-E9FD269B19C4}" srcOrd="0" destOrd="0" presId="urn:microsoft.com/office/officeart/2005/8/layout/process1"/>
    <dgm:cxn modelId="{A768B66F-9B70-4AB0-A4AC-8D30B773F9D8}" type="presParOf" srcId="{32655F7B-1F69-4EF5-8780-84951473799E}" destId="{DC3D8459-72F2-4411-B3C1-34660833702A}" srcOrd="0" destOrd="0" presId="urn:microsoft.com/office/officeart/2005/8/layout/process1"/>
    <dgm:cxn modelId="{E60D9D1C-3AB5-41DA-A21F-483B2C046D1A}" type="presParOf" srcId="{32655F7B-1F69-4EF5-8780-84951473799E}" destId="{13091CFB-010A-4081-91DC-C2FA90AFBB31}" srcOrd="1" destOrd="0" presId="urn:microsoft.com/office/officeart/2005/8/layout/process1"/>
    <dgm:cxn modelId="{4017C3BB-07D3-4C3C-B517-13C1087D8577}" type="presParOf" srcId="{13091CFB-010A-4081-91DC-C2FA90AFBB31}" destId="{1A80767B-5713-48B6-A4C7-F431A11268F4}" srcOrd="0" destOrd="0" presId="urn:microsoft.com/office/officeart/2005/8/layout/process1"/>
    <dgm:cxn modelId="{D8B9789D-A58C-487F-98F0-8325E4095F68}" type="presParOf" srcId="{32655F7B-1F69-4EF5-8780-84951473799E}" destId="{66A32D41-FA74-46C2-8D42-E9FD269B19C4}" srcOrd="2" destOrd="0" presId="urn:microsoft.com/office/officeart/2005/8/layout/process1"/>
    <dgm:cxn modelId="{80CD1AF2-9F7F-494A-8B3D-1A1D520BC278}" type="presParOf" srcId="{32655F7B-1F69-4EF5-8780-84951473799E}" destId="{849833B1-68F4-44F5-BFFE-B28A47E82718}" srcOrd="3" destOrd="0" presId="urn:microsoft.com/office/officeart/2005/8/layout/process1"/>
    <dgm:cxn modelId="{91505128-808D-4369-8902-02CAC5A5F71F}" type="presParOf" srcId="{849833B1-68F4-44F5-BFFE-B28A47E82718}" destId="{873B2125-D2B8-422F-8E93-F7DC5689270D}" srcOrd="0" destOrd="0" presId="urn:microsoft.com/office/officeart/2005/8/layout/process1"/>
    <dgm:cxn modelId="{DBE60984-7C77-47AE-9C4C-05B954683A73}" type="presParOf" srcId="{32655F7B-1F69-4EF5-8780-84951473799E}" destId="{62994F2E-EE92-4661-AC9D-ABCB3D061DB9}" srcOrd="4" destOrd="0" presId="urn:microsoft.com/office/officeart/2005/8/layout/process1"/>
    <dgm:cxn modelId="{C5A18D3C-C974-49CC-B23F-9C081A199807}" type="presParOf" srcId="{32655F7B-1F69-4EF5-8780-84951473799E}" destId="{C2563C14-008A-44A6-BD51-31B2065D4305}" srcOrd="5" destOrd="0" presId="urn:microsoft.com/office/officeart/2005/8/layout/process1"/>
    <dgm:cxn modelId="{24FADC84-C203-4A82-B361-EEAC33CAB738}" type="presParOf" srcId="{C2563C14-008A-44A6-BD51-31B2065D4305}" destId="{6306D09E-3582-4FAA-9874-8B71E8B1F1BB}" srcOrd="0" destOrd="0" presId="urn:microsoft.com/office/officeart/2005/8/layout/process1"/>
    <dgm:cxn modelId="{4EA75C4F-222A-4AD9-878C-4D8DF29C7AA0}" type="presParOf" srcId="{32655F7B-1F69-4EF5-8780-84951473799E}" destId="{7223271A-0F3C-46F0-8459-3A6AA1F9A5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DD022-C7C3-4A89-B525-C16689628287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C32D4-5EA5-4E05-A870-B8311F23BD0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Start</a:t>
          </a:r>
        </a:p>
      </dgm:t>
    </dgm:pt>
    <dgm:pt modelId="{313C7188-1431-48FD-83D1-0D8E05C9AABD}" type="parTrans" cxnId="{62CBCE28-82DF-4222-AFA2-CF362B5F75D3}">
      <dgm:prSet/>
      <dgm:spPr/>
      <dgm:t>
        <a:bodyPr/>
        <a:lstStyle/>
        <a:p>
          <a:endParaRPr lang="en-US"/>
        </a:p>
      </dgm:t>
    </dgm:pt>
    <dgm:pt modelId="{89ED89FD-B911-47FD-B259-AA36A530BFDC}" type="sibTrans" cxnId="{62CBCE28-82DF-4222-AFA2-CF362B5F75D3}">
      <dgm:prSet/>
      <dgm:spPr/>
      <dgm:t>
        <a:bodyPr/>
        <a:lstStyle/>
        <a:p>
          <a:endParaRPr lang="en-US"/>
        </a:p>
      </dgm:t>
    </dgm:pt>
    <dgm:pt modelId="{854450C0-A7B7-4E32-BBFC-FD682525F7A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SpaceX API Call</a:t>
          </a:r>
        </a:p>
      </dgm:t>
    </dgm:pt>
    <dgm:pt modelId="{084A733D-CE30-481F-87F9-CAF80803B1B8}" type="parTrans" cxnId="{657A789E-D8E1-4947-837C-F808B4B45ACA}">
      <dgm:prSet/>
      <dgm:spPr/>
      <dgm:t>
        <a:bodyPr/>
        <a:lstStyle/>
        <a:p>
          <a:endParaRPr lang="en-US"/>
        </a:p>
      </dgm:t>
    </dgm:pt>
    <dgm:pt modelId="{B06AB0A7-9C15-4F6F-83D5-864CDB571F2B}" type="sibTrans" cxnId="{657A789E-D8E1-4947-837C-F808B4B45ACA}">
      <dgm:prSet/>
      <dgm:spPr/>
      <dgm:t>
        <a:bodyPr/>
        <a:lstStyle/>
        <a:p>
          <a:endParaRPr lang="en-US"/>
        </a:p>
      </dgm:t>
    </dgm:pt>
    <dgm:pt modelId="{CE8FEB0C-0EAB-4ED6-A5E3-216161ABA3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Extract Launch Data</a:t>
          </a:r>
        </a:p>
      </dgm:t>
    </dgm:pt>
    <dgm:pt modelId="{5E16262A-4E64-456E-AD0E-8CE316AE1A98}" type="parTrans" cxnId="{2B91840D-AEA2-42BD-B824-69D2FF433D70}">
      <dgm:prSet/>
      <dgm:spPr/>
      <dgm:t>
        <a:bodyPr/>
        <a:lstStyle/>
        <a:p>
          <a:endParaRPr lang="en-US"/>
        </a:p>
      </dgm:t>
    </dgm:pt>
    <dgm:pt modelId="{4F196B74-4F6D-4A0D-8D30-91E9028758D2}" type="sibTrans" cxnId="{2B91840D-AEA2-42BD-B824-69D2FF433D70}">
      <dgm:prSet/>
      <dgm:spPr/>
      <dgm:t>
        <a:bodyPr/>
        <a:lstStyle/>
        <a:p>
          <a:endParaRPr lang="en-US"/>
        </a:p>
      </dgm:t>
    </dgm:pt>
    <dgm:pt modelId="{B4DE2DC9-1CDC-473C-A689-56BB6AA7BE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Web Scraping Booster Info</a:t>
          </a:r>
        </a:p>
      </dgm:t>
    </dgm:pt>
    <dgm:pt modelId="{EBB65CA4-0A10-4CEC-8DEB-7EB0538A9859}" type="parTrans" cxnId="{7DA42CED-6254-446A-88F5-0BEC0383B903}">
      <dgm:prSet/>
      <dgm:spPr/>
      <dgm:t>
        <a:bodyPr/>
        <a:lstStyle/>
        <a:p>
          <a:endParaRPr lang="en-US"/>
        </a:p>
      </dgm:t>
    </dgm:pt>
    <dgm:pt modelId="{6946485D-F92F-4F74-A878-B34E63B0DE1D}" type="sibTrans" cxnId="{7DA42CED-6254-446A-88F5-0BEC0383B903}">
      <dgm:prSet/>
      <dgm:spPr/>
      <dgm:t>
        <a:bodyPr/>
        <a:lstStyle/>
        <a:p>
          <a:endParaRPr lang="en-US"/>
        </a:p>
      </dgm:t>
    </dgm:pt>
    <dgm:pt modelId="{BB350CA6-4E09-4FA9-9822-D2A717EB564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Clean &amp; Normalize Data</a:t>
          </a:r>
        </a:p>
      </dgm:t>
    </dgm:pt>
    <dgm:pt modelId="{2D5522AA-474F-4D62-9827-C27ADC323134}" type="parTrans" cxnId="{8EB48D05-1B79-4ED9-A212-B16DAEB9F57D}">
      <dgm:prSet/>
      <dgm:spPr/>
      <dgm:t>
        <a:bodyPr/>
        <a:lstStyle/>
        <a:p>
          <a:endParaRPr lang="en-US"/>
        </a:p>
      </dgm:t>
    </dgm:pt>
    <dgm:pt modelId="{CC5F8494-AA2F-42F3-BAFF-3EF580C77A59}" type="sibTrans" cxnId="{8EB48D05-1B79-4ED9-A212-B16DAEB9F57D}">
      <dgm:prSet/>
      <dgm:spPr/>
      <dgm:t>
        <a:bodyPr/>
        <a:lstStyle/>
        <a:p>
          <a:endParaRPr lang="en-US"/>
        </a:p>
      </dgm:t>
    </dgm:pt>
    <dgm:pt modelId="{EB861609-7CEC-4D76-9C14-013EF5050D5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Merge API + Scraped Data</a:t>
          </a:r>
        </a:p>
      </dgm:t>
    </dgm:pt>
    <dgm:pt modelId="{251EE4B0-F63B-48F3-925E-D76C6AA5111B}" type="parTrans" cxnId="{7D3E04D8-6AD1-402E-95D3-841B299BBAD7}">
      <dgm:prSet/>
      <dgm:spPr/>
      <dgm:t>
        <a:bodyPr/>
        <a:lstStyle/>
        <a:p>
          <a:endParaRPr lang="en-US"/>
        </a:p>
      </dgm:t>
    </dgm:pt>
    <dgm:pt modelId="{4CB89CE5-7516-4EAE-B3B2-22B81B7DF2DB}" type="sibTrans" cxnId="{7D3E04D8-6AD1-402E-95D3-841B299BBAD7}">
      <dgm:prSet/>
      <dgm:spPr/>
      <dgm:t>
        <a:bodyPr/>
        <a:lstStyle/>
        <a:p>
          <a:endParaRPr lang="en-US"/>
        </a:p>
      </dgm:t>
    </dgm:pt>
    <dgm:pt modelId="{FE4762C6-C89C-4417-9360-79C0D5D7DA6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Final Dataset for Analysis</a:t>
          </a:r>
        </a:p>
      </dgm:t>
    </dgm:pt>
    <dgm:pt modelId="{CAC8A24A-B6A8-4369-A24D-8356E47319F4}" type="parTrans" cxnId="{6FA45318-453A-4175-8BE3-99B9C6845FE3}">
      <dgm:prSet/>
      <dgm:spPr/>
      <dgm:t>
        <a:bodyPr/>
        <a:lstStyle/>
        <a:p>
          <a:endParaRPr lang="en-US"/>
        </a:p>
      </dgm:t>
    </dgm:pt>
    <dgm:pt modelId="{547A8238-8581-4ECC-BC37-88D941ED184B}" type="sibTrans" cxnId="{6FA45318-453A-4175-8BE3-99B9C6845FE3}">
      <dgm:prSet/>
      <dgm:spPr/>
      <dgm:t>
        <a:bodyPr/>
        <a:lstStyle/>
        <a:p>
          <a:endParaRPr lang="en-US"/>
        </a:p>
      </dgm:t>
    </dgm:pt>
    <dgm:pt modelId="{FD55BA2C-E3FC-4759-8DE2-FA53E283A7EB}" type="pres">
      <dgm:prSet presAssocID="{05EDD022-C7C3-4A89-B525-C16689628287}" presName="linearFlow" presStyleCnt="0">
        <dgm:presLayoutVars>
          <dgm:resizeHandles val="exact"/>
        </dgm:presLayoutVars>
      </dgm:prSet>
      <dgm:spPr/>
    </dgm:pt>
    <dgm:pt modelId="{539E03B6-3863-4AB9-A9B6-77266E43D9C7}" type="pres">
      <dgm:prSet presAssocID="{3E1C32D4-5EA5-4E05-A870-B8311F23BD07}" presName="node" presStyleLbl="node1" presStyleIdx="0" presStyleCnt="7">
        <dgm:presLayoutVars>
          <dgm:bulletEnabled val="1"/>
        </dgm:presLayoutVars>
      </dgm:prSet>
      <dgm:spPr/>
    </dgm:pt>
    <dgm:pt modelId="{CC362FCE-3ED7-48AA-98C1-B6A425858BB6}" type="pres">
      <dgm:prSet presAssocID="{89ED89FD-B911-47FD-B259-AA36A530BFDC}" presName="sibTrans" presStyleLbl="sibTrans2D1" presStyleIdx="0" presStyleCnt="6"/>
      <dgm:spPr/>
    </dgm:pt>
    <dgm:pt modelId="{3A13E37D-5C5A-46C6-B4B2-ED1A427C2952}" type="pres">
      <dgm:prSet presAssocID="{89ED89FD-B911-47FD-B259-AA36A530BFDC}" presName="connectorText" presStyleLbl="sibTrans2D1" presStyleIdx="0" presStyleCnt="6"/>
      <dgm:spPr/>
    </dgm:pt>
    <dgm:pt modelId="{7681D95A-5E83-43B1-BEB8-07F12B714437}" type="pres">
      <dgm:prSet presAssocID="{854450C0-A7B7-4E32-BBFC-FD682525F7A5}" presName="node" presStyleLbl="node1" presStyleIdx="1" presStyleCnt="7">
        <dgm:presLayoutVars>
          <dgm:bulletEnabled val="1"/>
        </dgm:presLayoutVars>
      </dgm:prSet>
      <dgm:spPr/>
    </dgm:pt>
    <dgm:pt modelId="{03F7A941-7D95-4DC2-849E-7B1480341D36}" type="pres">
      <dgm:prSet presAssocID="{B06AB0A7-9C15-4F6F-83D5-864CDB571F2B}" presName="sibTrans" presStyleLbl="sibTrans2D1" presStyleIdx="1" presStyleCnt="6"/>
      <dgm:spPr/>
    </dgm:pt>
    <dgm:pt modelId="{CE5730F8-94BE-4512-9677-5F58C1A6E269}" type="pres">
      <dgm:prSet presAssocID="{B06AB0A7-9C15-4F6F-83D5-864CDB571F2B}" presName="connectorText" presStyleLbl="sibTrans2D1" presStyleIdx="1" presStyleCnt="6"/>
      <dgm:spPr/>
    </dgm:pt>
    <dgm:pt modelId="{12FFC26F-54A7-4209-8F83-9BBD1BB2B0AD}" type="pres">
      <dgm:prSet presAssocID="{CE8FEB0C-0EAB-4ED6-A5E3-216161ABA39A}" presName="node" presStyleLbl="node1" presStyleIdx="2" presStyleCnt="7">
        <dgm:presLayoutVars>
          <dgm:bulletEnabled val="1"/>
        </dgm:presLayoutVars>
      </dgm:prSet>
      <dgm:spPr/>
    </dgm:pt>
    <dgm:pt modelId="{E41F5666-D1F1-47FB-8EB0-FD4AF0330FA0}" type="pres">
      <dgm:prSet presAssocID="{4F196B74-4F6D-4A0D-8D30-91E9028758D2}" presName="sibTrans" presStyleLbl="sibTrans2D1" presStyleIdx="2" presStyleCnt="6"/>
      <dgm:spPr/>
    </dgm:pt>
    <dgm:pt modelId="{73D60323-8378-4B3C-BA5C-C3D9B59928AD}" type="pres">
      <dgm:prSet presAssocID="{4F196B74-4F6D-4A0D-8D30-91E9028758D2}" presName="connectorText" presStyleLbl="sibTrans2D1" presStyleIdx="2" presStyleCnt="6"/>
      <dgm:spPr/>
    </dgm:pt>
    <dgm:pt modelId="{C980ECE3-FF20-49D2-B76B-336BBD768D7C}" type="pres">
      <dgm:prSet presAssocID="{B4DE2DC9-1CDC-473C-A689-56BB6AA7BE19}" presName="node" presStyleLbl="node1" presStyleIdx="3" presStyleCnt="7">
        <dgm:presLayoutVars>
          <dgm:bulletEnabled val="1"/>
        </dgm:presLayoutVars>
      </dgm:prSet>
      <dgm:spPr/>
    </dgm:pt>
    <dgm:pt modelId="{E720181D-4FC7-4939-9B53-6E9855C09B17}" type="pres">
      <dgm:prSet presAssocID="{6946485D-F92F-4F74-A878-B34E63B0DE1D}" presName="sibTrans" presStyleLbl="sibTrans2D1" presStyleIdx="3" presStyleCnt="6"/>
      <dgm:spPr/>
    </dgm:pt>
    <dgm:pt modelId="{96BE805D-A916-4ED1-B3FD-A72B3AD9EB8B}" type="pres">
      <dgm:prSet presAssocID="{6946485D-F92F-4F74-A878-B34E63B0DE1D}" presName="connectorText" presStyleLbl="sibTrans2D1" presStyleIdx="3" presStyleCnt="6"/>
      <dgm:spPr/>
    </dgm:pt>
    <dgm:pt modelId="{AC42BFEE-FA10-4040-9951-8977AF6E2EA1}" type="pres">
      <dgm:prSet presAssocID="{BB350CA6-4E09-4FA9-9822-D2A717EB5649}" presName="node" presStyleLbl="node1" presStyleIdx="4" presStyleCnt="7">
        <dgm:presLayoutVars>
          <dgm:bulletEnabled val="1"/>
        </dgm:presLayoutVars>
      </dgm:prSet>
      <dgm:spPr/>
    </dgm:pt>
    <dgm:pt modelId="{A1D77F12-1784-43B1-BF6C-89AB21BF05B8}" type="pres">
      <dgm:prSet presAssocID="{CC5F8494-AA2F-42F3-BAFF-3EF580C77A59}" presName="sibTrans" presStyleLbl="sibTrans2D1" presStyleIdx="4" presStyleCnt="6"/>
      <dgm:spPr/>
    </dgm:pt>
    <dgm:pt modelId="{CC8E8AFC-EBCA-4504-9C9C-FA35DABE6F62}" type="pres">
      <dgm:prSet presAssocID="{CC5F8494-AA2F-42F3-BAFF-3EF580C77A59}" presName="connectorText" presStyleLbl="sibTrans2D1" presStyleIdx="4" presStyleCnt="6"/>
      <dgm:spPr/>
    </dgm:pt>
    <dgm:pt modelId="{B23F1423-C47A-47A1-885B-78CA8A66B3C8}" type="pres">
      <dgm:prSet presAssocID="{EB861609-7CEC-4D76-9C14-013EF5050D5C}" presName="node" presStyleLbl="node1" presStyleIdx="5" presStyleCnt="7">
        <dgm:presLayoutVars>
          <dgm:bulletEnabled val="1"/>
        </dgm:presLayoutVars>
      </dgm:prSet>
      <dgm:spPr/>
    </dgm:pt>
    <dgm:pt modelId="{71E6998E-4B9E-41EB-ADEF-EC0244BFBA49}" type="pres">
      <dgm:prSet presAssocID="{4CB89CE5-7516-4EAE-B3B2-22B81B7DF2DB}" presName="sibTrans" presStyleLbl="sibTrans2D1" presStyleIdx="5" presStyleCnt="6"/>
      <dgm:spPr/>
    </dgm:pt>
    <dgm:pt modelId="{09919723-9D23-4E00-B2C2-902DB86A1F74}" type="pres">
      <dgm:prSet presAssocID="{4CB89CE5-7516-4EAE-B3B2-22B81B7DF2DB}" presName="connectorText" presStyleLbl="sibTrans2D1" presStyleIdx="5" presStyleCnt="6"/>
      <dgm:spPr/>
    </dgm:pt>
    <dgm:pt modelId="{9EB19788-F50F-4BB7-94FF-44A0843BAE47}" type="pres">
      <dgm:prSet presAssocID="{FE4762C6-C89C-4417-9360-79C0D5D7DA61}" presName="node" presStyleLbl="node1" presStyleIdx="6" presStyleCnt="7">
        <dgm:presLayoutVars>
          <dgm:bulletEnabled val="1"/>
        </dgm:presLayoutVars>
      </dgm:prSet>
      <dgm:spPr/>
    </dgm:pt>
  </dgm:ptLst>
  <dgm:cxnLst>
    <dgm:cxn modelId="{8EB48D05-1B79-4ED9-A212-B16DAEB9F57D}" srcId="{05EDD022-C7C3-4A89-B525-C16689628287}" destId="{BB350CA6-4E09-4FA9-9822-D2A717EB5649}" srcOrd="4" destOrd="0" parTransId="{2D5522AA-474F-4D62-9827-C27ADC323134}" sibTransId="{CC5F8494-AA2F-42F3-BAFF-3EF580C77A59}"/>
    <dgm:cxn modelId="{73291C0A-1189-43F9-8DDF-44DA56096E44}" type="presOf" srcId="{854450C0-A7B7-4E32-BBFC-FD682525F7A5}" destId="{7681D95A-5E83-43B1-BEB8-07F12B714437}" srcOrd="0" destOrd="0" presId="urn:microsoft.com/office/officeart/2005/8/layout/process2"/>
    <dgm:cxn modelId="{2B91840D-AEA2-42BD-B824-69D2FF433D70}" srcId="{05EDD022-C7C3-4A89-B525-C16689628287}" destId="{CE8FEB0C-0EAB-4ED6-A5E3-216161ABA39A}" srcOrd="2" destOrd="0" parTransId="{5E16262A-4E64-456E-AD0E-8CE316AE1A98}" sibTransId="{4F196B74-4F6D-4A0D-8D30-91E9028758D2}"/>
    <dgm:cxn modelId="{6FA45318-453A-4175-8BE3-99B9C6845FE3}" srcId="{05EDD022-C7C3-4A89-B525-C16689628287}" destId="{FE4762C6-C89C-4417-9360-79C0D5D7DA61}" srcOrd="6" destOrd="0" parTransId="{CAC8A24A-B6A8-4369-A24D-8356E47319F4}" sibTransId="{547A8238-8581-4ECC-BC37-88D941ED184B}"/>
    <dgm:cxn modelId="{866BB21C-B166-4843-B253-F76A7C2DC2E2}" type="presOf" srcId="{6946485D-F92F-4F74-A878-B34E63B0DE1D}" destId="{96BE805D-A916-4ED1-B3FD-A72B3AD9EB8B}" srcOrd="1" destOrd="0" presId="urn:microsoft.com/office/officeart/2005/8/layout/process2"/>
    <dgm:cxn modelId="{62CBCE28-82DF-4222-AFA2-CF362B5F75D3}" srcId="{05EDD022-C7C3-4A89-B525-C16689628287}" destId="{3E1C32D4-5EA5-4E05-A870-B8311F23BD07}" srcOrd="0" destOrd="0" parTransId="{313C7188-1431-48FD-83D1-0D8E05C9AABD}" sibTransId="{89ED89FD-B911-47FD-B259-AA36A530BFDC}"/>
    <dgm:cxn modelId="{B50BA02A-2205-4933-82EB-5214F0AD1D10}" type="presOf" srcId="{CE8FEB0C-0EAB-4ED6-A5E3-216161ABA39A}" destId="{12FFC26F-54A7-4209-8F83-9BBD1BB2B0AD}" srcOrd="0" destOrd="0" presId="urn:microsoft.com/office/officeart/2005/8/layout/process2"/>
    <dgm:cxn modelId="{67959D30-0CCF-4DE4-BF61-A729D68AF8F4}" type="presOf" srcId="{6946485D-F92F-4F74-A878-B34E63B0DE1D}" destId="{E720181D-4FC7-4939-9B53-6E9855C09B17}" srcOrd="0" destOrd="0" presId="urn:microsoft.com/office/officeart/2005/8/layout/process2"/>
    <dgm:cxn modelId="{6D72933B-C649-4417-B2B5-1ED76E9CFAAC}" type="presOf" srcId="{BB350CA6-4E09-4FA9-9822-D2A717EB5649}" destId="{AC42BFEE-FA10-4040-9951-8977AF6E2EA1}" srcOrd="0" destOrd="0" presId="urn:microsoft.com/office/officeart/2005/8/layout/process2"/>
    <dgm:cxn modelId="{F54A884F-BAFC-4A7B-A172-CDD01BB142A1}" type="presOf" srcId="{B4DE2DC9-1CDC-473C-A689-56BB6AA7BE19}" destId="{C980ECE3-FF20-49D2-B76B-336BBD768D7C}" srcOrd="0" destOrd="0" presId="urn:microsoft.com/office/officeart/2005/8/layout/process2"/>
    <dgm:cxn modelId="{E7182B7D-FD81-477F-8083-384C22176F7A}" type="presOf" srcId="{05EDD022-C7C3-4A89-B525-C16689628287}" destId="{FD55BA2C-E3FC-4759-8DE2-FA53E283A7EB}" srcOrd="0" destOrd="0" presId="urn:microsoft.com/office/officeart/2005/8/layout/process2"/>
    <dgm:cxn modelId="{46365582-F59F-4C2E-9845-799970D788AA}" type="presOf" srcId="{B06AB0A7-9C15-4F6F-83D5-864CDB571F2B}" destId="{CE5730F8-94BE-4512-9677-5F58C1A6E269}" srcOrd="1" destOrd="0" presId="urn:microsoft.com/office/officeart/2005/8/layout/process2"/>
    <dgm:cxn modelId="{1017AE8D-DBD6-40E8-AF2A-700E1CCF7C3B}" type="presOf" srcId="{4CB89CE5-7516-4EAE-B3B2-22B81B7DF2DB}" destId="{09919723-9D23-4E00-B2C2-902DB86A1F74}" srcOrd="1" destOrd="0" presId="urn:microsoft.com/office/officeart/2005/8/layout/process2"/>
    <dgm:cxn modelId="{64335E8E-AA7B-4FB5-9877-0AE77D46A25E}" type="presOf" srcId="{CC5F8494-AA2F-42F3-BAFF-3EF580C77A59}" destId="{A1D77F12-1784-43B1-BF6C-89AB21BF05B8}" srcOrd="0" destOrd="0" presId="urn:microsoft.com/office/officeart/2005/8/layout/process2"/>
    <dgm:cxn modelId="{657A789E-D8E1-4947-837C-F808B4B45ACA}" srcId="{05EDD022-C7C3-4A89-B525-C16689628287}" destId="{854450C0-A7B7-4E32-BBFC-FD682525F7A5}" srcOrd="1" destOrd="0" parTransId="{084A733D-CE30-481F-87F9-CAF80803B1B8}" sibTransId="{B06AB0A7-9C15-4F6F-83D5-864CDB571F2B}"/>
    <dgm:cxn modelId="{A9BBB99E-C7B5-4156-8040-757E9CE7BFD7}" type="presOf" srcId="{89ED89FD-B911-47FD-B259-AA36A530BFDC}" destId="{3A13E37D-5C5A-46C6-B4B2-ED1A427C2952}" srcOrd="1" destOrd="0" presId="urn:microsoft.com/office/officeart/2005/8/layout/process2"/>
    <dgm:cxn modelId="{322F88AC-CD9F-40DD-A336-185BED3D6EE5}" type="presOf" srcId="{FE4762C6-C89C-4417-9360-79C0D5D7DA61}" destId="{9EB19788-F50F-4BB7-94FF-44A0843BAE47}" srcOrd="0" destOrd="0" presId="urn:microsoft.com/office/officeart/2005/8/layout/process2"/>
    <dgm:cxn modelId="{D8C81CB0-9755-4525-AB80-FD294C3C4503}" type="presOf" srcId="{B06AB0A7-9C15-4F6F-83D5-864CDB571F2B}" destId="{03F7A941-7D95-4DC2-849E-7B1480341D36}" srcOrd="0" destOrd="0" presId="urn:microsoft.com/office/officeart/2005/8/layout/process2"/>
    <dgm:cxn modelId="{9A6081B3-746D-4033-9500-0BD5924D43FB}" type="presOf" srcId="{4CB89CE5-7516-4EAE-B3B2-22B81B7DF2DB}" destId="{71E6998E-4B9E-41EB-ADEF-EC0244BFBA49}" srcOrd="0" destOrd="0" presId="urn:microsoft.com/office/officeart/2005/8/layout/process2"/>
    <dgm:cxn modelId="{B6C3A3B6-7B7A-4734-96B3-A70C30BF9132}" type="presOf" srcId="{4F196B74-4F6D-4A0D-8D30-91E9028758D2}" destId="{E41F5666-D1F1-47FB-8EB0-FD4AF0330FA0}" srcOrd="0" destOrd="0" presId="urn:microsoft.com/office/officeart/2005/8/layout/process2"/>
    <dgm:cxn modelId="{9B4F32B9-C5E2-4681-A056-FBD71DC7F2CC}" type="presOf" srcId="{CC5F8494-AA2F-42F3-BAFF-3EF580C77A59}" destId="{CC8E8AFC-EBCA-4504-9C9C-FA35DABE6F62}" srcOrd="1" destOrd="0" presId="urn:microsoft.com/office/officeart/2005/8/layout/process2"/>
    <dgm:cxn modelId="{62243ACB-FD43-4A0A-A95C-684D5CC3E6FC}" type="presOf" srcId="{3E1C32D4-5EA5-4E05-A870-B8311F23BD07}" destId="{539E03B6-3863-4AB9-A9B6-77266E43D9C7}" srcOrd="0" destOrd="0" presId="urn:microsoft.com/office/officeart/2005/8/layout/process2"/>
    <dgm:cxn modelId="{7CC186CD-373A-4A44-892F-7E3D18EBBF57}" type="presOf" srcId="{89ED89FD-B911-47FD-B259-AA36A530BFDC}" destId="{CC362FCE-3ED7-48AA-98C1-B6A425858BB6}" srcOrd="0" destOrd="0" presId="urn:microsoft.com/office/officeart/2005/8/layout/process2"/>
    <dgm:cxn modelId="{7D3E04D8-6AD1-402E-95D3-841B299BBAD7}" srcId="{05EDD022-C7C3-4A89-B525-C16689628287}" destId="{EB861609-7CEC-4D76-9C14-013EF5050D5C}" srcOrd="5" destOrd="0" parTransId="{251EE4B0-F63B-48F3-925E-D76C6AA5111B}" sibTransId="{4CB89CE5-7516-4EAE-B3B2-22B81B7DF2DB}"/>
    <dgm:cxn modelId="{22236FE1-6ACE-4B9A-954A-1B1DCD051FDF}" type="presOf" srcId="{EB861609-7CEC-4D76-9C14-013EF5050D5C}" destId="{B23F1423-C47A-47A1-885B-78CA8A66B3C8}" srcOrd="0" destOrd="0" presId="urn:microsoft.com/office/officeart/2005/8/layout/process2"/>
    <dgm:cxn modelId="{7DA42CED-6254-446A-88F5-0BEC0383B903}" srcId="{05EDD022-C7C3-4A89-B525-C16689628287}" destId="{B4DE2DC9-1CDC-473C-A689-56BB6AA7BE19}" srcOrd="3" destOrd="0" parTransId="{EBB65CA4-0A10-4CEC-8DEB-7EB0538A9859}" sibTransId="{6946485D-F92F-4F74-A878-B34E63B0DE1D}"/>
    <dgm:cxn modelId="{319182F7-F4EC-4D95-B486-E194877A503C}" type="presOf" srcId="{4F196B74-4F6D-4A0D-8D30-91E9028758D2}" destId="{73D60323-8378-4B3C-BA5C-C3D9B59928AD}" srcOrd="1" destOrd="0" presId="urn:microsoft.com/office/officeart/2005/8/layout/process2"/>
    <dgm:cxn modelId="{C9C41A01-835D-4034-9FAA-FF3FFF955B18}" type="presParOf" srcId="{FD55BA2C-E3FC-4759-8DE2-FA53E283A7EB}" destId="{539E03B6-3863-4AB9-A9B6-77266E43D9C7}" srcOrd="0" destOrd="0" presId="urn:microsoft.com/office/officeart/2005/8/layout/process2"/>
    <dgm:cxn modelId="{BF587D6F-F67A-470A-B395-A5581CA1AC18}" type="presParOf" srcId="{FD55BA2C-E3FC-4759-8DE2-FA53E283A7EB}" destId="{CC362FCE-3ED7-48AA-98C1-B6A425858BB6}" srcOrd="1" destOrd="0" presId="urn:microsoft.com/office/officeart/2005/8/layout/process2"/>
    <dgm:cxn modelId="{BE9A0050-F198-4BFD-A42F-AF00A1D219E5}" type="presParOf" srcId="{CC362FCE-3ED7-48AA-98C1-B6A425858BB6}" destId="{3A13E37D-5C5A-46C6-B4B2-ED1A427C2952}" srcOrd="0" destOrd="0" presId="urn:microsoft.com/office/officeart/2005/8/layout/process2"/>
    <dgm:cxn modelId="{49458D5E-4C50-4028-9160-C4C54A45B925}" type="presParOf" srcId="{FD55BA2C-E3FC-4759-8DE2-FA53E283A7EB}" destId="{7681D95A-5E83-43B1-BEB8-07F12B714437}" srcOrd="2" destOrd="0" presId="urn:microsoft.com/office/officeart/2005/8/layout/process2"/>
    <dgm:cxn modelId="{9B3E9D3A-E490-4F41-ABC0-EF7F3E1C2BFE}" type="presParOf" srcId="{FD55BA2C-E3FC-4759-8DE2-FA53E283A7EB}" destId="{03F7A941-7D95-4DC2-849E-7B1480341D36}" srcOrd="3" destOrd="0" presId="urn:microsoft.com/office/officeart/2005/8/layout/process2"/>
    <dgm:cxn modelId="{3F692A01-8521-41BA-BF41-3CC8A640857A}" type="presParOf" srcId="{03F7A941-7D95-4DC2-849E-7B1480341D36}" destId="{CE5730F8-94BE-4512-9677-5F58C1A6E269}" srcOrd="0" destOrd="0" presId="urn:microsoft.com/office/officeart/2005/8/layout/process2"/>
    <dgm:cxn modelId="{62599C9E-AD25-4C10-A1DA-6AF781504269}" type="presParOf" srcId="{FD55BA2C-E3FC-4759-8DE2-FA53E283A7EB}" destId="{12FFC26F-54A7-4209-8F83-9BBD1BB2B0AD}" srcOrd="4" destOrd="0" presId="urn:microsoft.com/office/officeart/2005/8/layout/process2"/>
    <dgm:cxn modelId="{3845E4F3-784B-43CA-B370-1855EE43A2CD}" type="presParOf" srcId="{FD55BA2C-E3FC-4759-8DE2-FA53E283A7EB}" destId="{E41F5666-D1F1-47FB-8EB0-FD4AF0330FA0}" srcOrd="5" destOrd="0" presId="urn:microsoft.com/office/officeart/2005/8/layout/process2"/>
    <dgm:cxn modelId="{F0FBE627-A3A7-4C95-AC76-C3619DBD7909}" type="presParOf" srcId="{E41F5666-D1F1-47FB-8EB0-FD4AF0330FA0}" destId="{73D60323-8378-4B3C-BA5C-C3D9B59928AD}" srcOrd="0" destOrd="0" presId="urn:microsoft.com/office/officeart/2005/8/layout/process2"/>
    <dgm:cxn modelId="{3E913BE2-7E14-4172-875F-469697CE3B84}" type="presParOf" srcId="{FD55BA2C-E3FC-4759-8DE2-FA53E283A7EB}" destId="{C980ECE3-FF20-49D2-B76B-336BBD768D7C}" srcOrd="6" destOrd="0" presId="urn:microsoft.com/office/officeart/2005/8/layout/process2"/>
    <dgm:cxn modelId="{2DFA3AE6-769B-4E1C-8A3E-6F7091440156}" type="presParOf" srcId="{FD55BA2C-E3FC-4759-8DE2-FA53E283A7EB}" destId="{E720181D-4FC7-4939-9B53-6E9855C09B17}" srcOrd="7" destOrd="0" presId="urn:microsoft.com/office/officeart/2005/8/layout/process2"/>
    <dgm:cxn modelId="{CB116E28-9832-4518-A847-5DCD815195B2}" type="presParOf" srcId="{E720181D-4FC7-4939-9B53-6E9855C09B17}" destId="{96BE805D-A916-4ED1-B3FD-A72B3AD9EB8B}" srcOrd="0" destOrd="0" presId="urn:microsoft.com/office/officeart/2005/8/layout/process2"/>
    <dgm:cxn modelId="{7C09AE36-D091-4B2D-A7E5-D8C2B4703AB1}" type="presParOf" srcId="{FD55BA2C-E3FC-4759-8DE2-FA53E283A7EB}" destId="{AC42BFEE-FA10-4040-9951-8977AF6E2EA1}" srcOrd="8" destOrd="0" presId="urn:microsoft.com/office/officeart/2005/8/layout/process2"/>
    <dgm:cxn modelId="{594AF974-0093-41BF-AF4E-4ED4DA24D7CF}" type="presParOf" srcId="{FD55BA2C-E3FC-4759-8DE2-FA53E283A7EB}" destId="{A1D77F12-1784-43B1-BF6C-89AB21BF05B8}" srcOrd="9" destOrd="0" presId="urn:microsoft.com/office/officeart/2005/8/layout/process2"/>
    <dgm:cxn modelId="{005E2E32-38B6-4E10-B84B-522CB1AE220D}" type="presParOf" srcId="{A1D77F12-1784-43B1-BF6C-89AB21BF05B8}" destId="{CC8E8AFC-EBCA-4504-9C9C-FA35DABE6F62}" srcOrd="0" destOrd="0" presId="urn:microsoft.com/office/officeart/2005/8/layout/process2"/>
    <dgm:cxn modelId="{A292FACA-E7F0-40AF-9D2B-C2CE98AB2875}" type="presParOf" srcId="{FD55BA2C-E3FC-4759-8DE2-FA53E283A7EB}" destId="{B23F1423-C47A-47A1-885B-78CA8A66B3C8}" srcOrd="10" destOrd="0" presId="urn:microsoft.com/office/officeart/2005/8/layout/process2"/>
    <dgm:cxn modelId="{05AECD7B-08A3-47DC-B76C-687B70628C1B}" type="presParOf" srcId="{FD55BA2C-E3FC-4759-8DE2-FA53E283A7EB}" destId="{71E6998E-4B9E-41EB-ADEF-EC0244BFBA49}" srcOrd="11" destOrd="0" presId="urn:microsoft.com/office/officeart/2005/8/layout/process2"/>
    <dgm:cxn modelId="{91ABF1A1-5ED0-4FE8-9DC9-CE5EFC3E909E}" type="presParOf" srcId="{71E6998E-4B9E-41EB-ADEF-EC0244BFBA49}" destId="{09919723-9D23-4E00-B2C2-902DB86A1F74}" srcOrd="0" destOrd="0" presId="urn:microsoft.com/office/officeart/2005/8/layout/process2"/>
    <dgm:cxn modelId="{275AF35D-ED7A-40F2-903B-78F85987FF1B}" type="presParOf" srcId="{FD55BA2C-E3FC-4759-8DE2-FA53E283A7EB}" destId="{9EB19788-F50F-4BB7-94FF-44A0843BAE47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DD022-C7C3-4A89-B525-C16689628287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C32D4-5EA5-4E05-A870-B8311F23BD0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Start</a:t>
          </a:r>
        </a:p>
      </dgm:t>
    </dgm:pt>
    <dgm:pt modelId="{313C7188-1431-48FD-83D1-0D8E05C9AABD}" type="parTrans" cxnId="{62CBCE28-82DF-4222-AFA2-CF362B5F75D3}">
      <dgm:prSet/>
      <dgm:spPr/>
      <dgm:t>
        <a:bodyPr/>
        <a:lstStyle/>
        <a:p>
          <a:endParaRPr lang="en-US"/>
        </a:p>
      </dgm:t>
    </dgm:pt>
    <dgm:pt modelId="{89ED89FD-B911-47FD-B259-AA36A530BFDC}" type="sibTrans" cxnId="{62CBCE28-82DF-4222-AFA2-CF362B5F75D3}">
      <dgm:prSet/>
      <dgm:spPr/>
      <dgm:t>
        <a:bodyPr/>
        <a:lstStyle/>
        <a:p>
          <a:endParaRPr lang="en-US"/>
        </a:p>
      </dgm:t>
    </dgm:pt>
    <dgm:pt modelId="{854450C0-A7B7-4E32-BBFC-FD682525F7A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Send GET Request to SpaceX API</a:t>
          </a:r>
        </a:p>
      </dgm:t>
    </dgm:pt>
    <dgm:pt modelId="{084A733D-CE30-481F-87F9-CAF80803B1B8}" type="parTrans" cxnId="{657A789E-D8E1-4947-837C-F808B4B45ACA}">
      <dgm:prSet/>
      <dgm:spPr/>
      <dgm:t>
        <a:bodyPr/>
        <a:lstStyle/>
        <a:p>
          <a:endParaRPr lang="en-US"/>
        </a:p>
      </dgm:t>
    </dgm:pt>
    <dgm:pt modelId="{B06AB0A7-9C15-4F6F-83D5-864CDB571F2B}" type="sibTrans" cxnId="{657A789E-D8E1-4947-837C-F808B4B45ACA}">
      <dgm:prSet/>
      <dgm:spPr/>
      <dgm:t>
        <a:bodyPr/>
        <a:lstStyle/>
        <a:p>
          <a:endParaRPr lang="en-US"/>
        </a:p>
      </dgm:t>
    </dgm:pt>
    <dgm:pt modelId="{CE8FEB0C-0EAB-4ED6-A5E3-216161ABA3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Receive JSON Response</a:t>
          </a:r>
        </a:p>
      </dgm:t>
    </dgm:pt>
    <dgm:pt modelId="{5E16262A-4E64-456E-AD0E-8CE316AE1A98}" type="parTrans" cxnId="{2B91840D-AEA2-42BD-B824-69D2FF433D70}">
      <dgm:prSet/>
      <dgm:spPr/>
      <dgm:t>
        <a:bodyPr/>
        <a:lstStyle/>
        <a:p>
          <a:endParaRPr lang="en-US"/>
        </a:p>
      </dgm:t>
    </dgm:pt>
    <dgm:pt modelId="{4F196B74-4F6D-4A0D-8D30-91E9028758D2}" type="sibTrans" cxnId="{2B91840D-AEA2-42BD-B824-69D2FF433D70}">
      <dgm:prSet/>
      <dgm:spPr/>
      <dgm:t>
        <a:bodyPr/>
        <a:lstStyle/>
        <a:p>
          <a:endParaRPr lang="en-US"/>
        </a:p>
      </dgm:t>
    </dgm:pt>
    <dgm:pt modelId="{B4DE2DC9-1CDC-473C-A689-56BB6AA7BE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Extract Launch Records</a:t>
          </a:r>
        </a:p>
      </dgm:t>
    </dgm:pt>
    <dgm:pt modelId="{EBB65CA4-0A10-4CEC-8DEB-7EB0538A9859}" type="parTrans" cxnId="{7DA42CED-6254-446A-88F5-0BEC0383B903}">
      <dgm:prSet/>
      <dgm:spPr/>
      <dgm:t>
        <a:bodyPr/>
        <a:lstStyle/>
        <a:p>
          <a:endParaRPr lang="en-US"/>
        </a:p>
      </dgm:t>
    </dgm:pt>
    <dgm:pt modelId="{6946485D-F92F-4F74-A878-B34E63B0DE1D}" type="sibTrans" cxnId="{7DA42CED-6254-446A-88F5-0BEC0383B903}">
      <dgm:prSet/>
      <dgm:spPr/>
      <dgm:t>
        <a:bodyPr/>
        <a:lstStyle/>
        <a:p>
          <a:endParaRPr lang="en-US"/>
        </a:p>
      </dgm:t>
    </dgm:pt>
    <dgm:pt modelId="{BB350CA6-4E09-4FA9-9822-D2A717EB564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Normalize Nested Fields</a:t>
          </a:r>
        </a:p>
      </dgm:t>
    </dgm:pt>
    <dgm:pt modelId="{2D5522AA-474F-4D62-9827-C27ADC323134}" type="parTrans" cxnId="{8EB48D05-1B79-4ED9-A212-B16DAEB9F57D}">
      <dgm:prSet/>
      <dgm:spPr/>
      <dgm:t>
        <a:bodyPr/>
        <a:lstStyle/>
        <a:p>
          <a:endParaRPr lang="en-US"/>
        </a:p>
      </dgm:t>
    </dgm:pt>
    <dgm:pt modelId="{CC5F8494-AA2F-42F3-BAFF-3EF580C77A59}" type="sibTrans" cxnId="{8EB48D05-1B79-4ED9-A212-B16DAEB9F57D}">
      <dgm:prSet/>
      <dgm:spPr/>
      <dgm:t>
        <a:bodyPr/>
        <a:lstStyle/>
        <a:p>
          <a:endParaRPr lang="en-US"/>
        </a:p>
      </dgm:t>
    </dgm:pt>
    <dgm:pt modelId="{EB861609-7CEC-4D76-9C14-013EF5050D5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Convert to Pandas </a:t>
          </a:r>
          <a:r>
            <a:rPr lang="en-US" dirty="0" err="1"/>
            <a:t>DataFrame</a:t>
          </a:r>
          <a:endParaRPr lang="en-US" dirty="0"/>
        </a:p>
      </dgm:t>
    </dgm:pt>
    <dgm:pt modelId="{251EE4B0-F63B-48F3-925E-D76C6AA5111B}" type="parTrans" cxnId="{7D3E04D8-6AD1-402E-95D3-841B299BBAD7}">
      <dgm:prSet/>
      <dgm:spPr/>
      <dgm:t>
        <a:bodyPr/>
        <a:lstStyle/>
        <a:p>
          <a:endParaRPr lang="en-US"/>
        </a:p>
      </dgm:t>
    </dgm:pt>
    <dgm:pt modelId="{4CB89CE5-7516-4EAE-B3B2-22B81B7DF2DB}" type="sibTrans" cxnId="{7D3E04D8-6AD1-402E-95D3-841B299BBAD7}">
      <dgm:prSet/>
      <dgm:spPr/>
      <dgm:t>
        <a:bodyPr/>
        <a:lstStyle/>
        <a:p>
          <a:endParaRPr lang="en-US"/>
        </a:p>
      </dgm:t>
    </dgm:pt>
    <dgm:pt modelId="{FE4762C6-C89C-4417-9360-79C0D5D7DA6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Save Cleaned Dataset as .csv</a:t>
          </a:r>
        </a:p>
      </dgm:t>
    </dgm:pt>
    <dgm:pt modelId="{CAC8A24A-B6A8-4369-A24D-8356E47319F4}" type="parTrans" cxnId="{6FA45318-453A-4175-8BE3-99B9C6845FE3}">
      <dgm:prSet/>
      <dgm:spPr/>
      <dgm:t>
        <a:bodyPr/>
        <a:lstStyle/>
        <a:p>
          <a:endParaRPr lang="en-US"/>
        </a:p>
      </dgm:t>
    </dgm:pt>
    <dgm:pt modelId="{547A8238-8581-4ECC-BC37-88D941ED184B}" type="sibTrans" cxnId="{6FA45318-453A-4175-8BE3-99B9C6845FE3}">
      <dgm:prSet/>
      <dgm:spPr/>
      <dgm:t>
        <a:bodyPr/>
        <a:lstStyle/>
        <a:p>
          <a:endParaRPr lang="en-US"/>
        </a:p>
      </dgm:t>
    </dgm:pt>
    <dgm:pt modelId="{FD55BA2C-E3FC-4759-8DE2-FA53E283A7EB}" type="pres">
      <dgm:prSet presAssocID="{05EDD022-C7C3-4A89-B525-C16689628287}" presName="linearFlow" presStyleCnt="0">
        <dgm:presLayoutVars>
          <dgm:resizeHandles val="exact"/>
        </dgm:presLayoutVars>
      </dgm:prSet>
      <dgm:spPr/>
    </dgm:pt>
    <dgm:pt modelId="{539E03B6-3863-4AB9-A9B6-77266E43D9C7}" type="pres">
      <dgm:prSet presAssocID="{3E1C32D4-5EA5-4E05-A870-B8311F23BD07}" presName="node" presStyleLbl="node1" presStyleIdx="0" presStyleCnt="7" custScaleX="144014">
        <dgm:presLayoutVars>
          <dgm:bulletEnabled val="1"/>
        </dgm:presLayoutVars>
      </dgm:prSet>
      <dgm:spPr/>
    </dgm:pt>
    <dgm:pt modelId="{CC362FCE-3ED7-48AA-98C1-B6A425858BB6}" type="pres">
      <dgm:prSet presAssocID="{89ED89FD-B911-47FD-B259-AA36A530BFDC}" presName="sibTrans" presStyleLbl="sibTrans2D1" presStyleIdx="0" presStyleCnt="6"/>
      <dgm:spPr/>
    </dgm:pt>
    <dgm:pt modelId="{3A13E37D-5C5A-46C6-B4B2-ED1A427C2952}" type="pres">
      <dgm:prSet presAssocID="{89ED89FD-B911-47FD-B259-AA36A530BFDC}" presName="connectorText" presStyleLbl="sibTrans2D1" presStyleIdx="0" presStyleCnt="6"/>
      <dgm:spPr/>
    </dgm:pt>
    <dgm:pt modelId="{7681D95A-5E83-43B1-BEB8-07F12B714437}" type="pres">
      <dgm:prSet presAssocID="{854450C0-A7B7-4E32-BBFC-FD682525F7A5}" presName="node" presStyleLbl="node1" presStyleIdx="1" presStyleCnt="7" custScaleX="144014">
        <dgm:presLayoutVars>
          <dgm:bulletEnabled val="1"/>
        </dgm:presLayoutVars>
      </dgm:prSet>
      <dgm:spPr/>
    </dgm:pt>
    <dgm:pt modelId="{03F7A941-7D95-4DC2-849E-7B1480341D36}" type="pres">
      <dgm:prSet presAssocID="{B06AB0A7-9C15-4F6F-83D5-864CDB571F2B}" presName="sibTrans" presStyleLbl="sibTrans2D1" presStyleIdx="1" presStyleCnt="6"/>
      <dgm:spPr/>
    </dgm:pt>
    <dgm:pt modelId="{CE5730F8-94BE-4512-9677-5F58C1A6E269}" type="pres">
      <dgm:prSet presAssocID="{B06AB0A7-9C15-4F6F-83D5-864CDB571F2B}" presName="connectorText" presStyleLbl="sibTrans2D1" presStyleIdx="1" presStyleCnt="6"/>
      <dgm:spPr/>
    </dgm:pt>
    <dgm:pt modelId="{12FFC26F-54A7-4209-8F83-9BBD1BB2B0AD}" type="pres">
      <dgm:prSet presAssocID="{CE8FEB0C-0EAB-4ED6-A5E3-216161ABA39A}" presName="node" presStyleLbl="node1" presStyleIdx="2" presStyleCnt="7" custScaleX="144014">
        <dgm:presLayoutVars>
          <dgm:bulletEnabled val="1"/>
        </dgm:presLayoutVars>
      </dgm:prSet>
      <dgm:spPr/>
    </dgm:pt>
    <dgm:pt modelId="{E41F5666-D1F1-47FB-8EB0-FD4AF0330FA0}" type="pres">
      <dgm:prSet presAssocID="{4F196B74-4F6D-4A0D-8D30-91E9028758D2}" presName="sibTrans" presStyleLbl="sibTrans2D1" presStyleIdx="2" presStyleCnt="6"/>
      <dgm:spPr/>
    </dgm:pt>
    <dgm:pt modelId="{73D60323-8378-4B3C-BA5C-C3D9B59928AD}" type="pres">
      <dgm:prSet presAssocID="{4F196B74-4F6D-4A0D-8D30-91E9028758D2}" presName="connectorText" presStyleLbl="sibTrans2D1" presStyleIdx="2" presStyleCnt="6"/>
      <dgm:spPr/>
    </dgm:pt>
    <dgm:pt modelId="{C980ECE3-FF20-49D2-B76B-336BBD768D7C}" type="pres">
      <dgm:prSet presAssocID="{B4DE2DC9-1CDC-473C-A689-56BB6AA7BE19}" presName="node" presStyleLbl="node1" presStyleIdx="3" presStyleCnt="7" custScaleX="144014">
        <dgm:presLayoutVars>
          <dgm:bulletEnabled val="1"/>
        </dgm:presLayoutVars>
      </dgm:prSet>
      <dgm:spPr/>
    </dgm:pt>
    <dgm:pt modelId="{E720181D-4FC7-4939-9B53-6E9855C09B17}" type="pres">
      <dgm:prSet presAssocID="{6946485D-F92F-4F74-A878-B34E63B0DE1D}" presName="sibTrans" presStyleLbl="sibTrans2D1" presStyleIdx="3" presStyleCnt="6"/>
      <dgm:spPr/>
    </dgm:pt>
    <dgm:pt modelId="{96BE805D-A916-4ED1-B3FD-A72B3AD9EB8B}" type="pres">
      <dgm:prSet presAssocID="{6946485D-F92F-4F74-A878-B34E63B0DE1D}" presName="connectorText" presStyleLbl="sibTrans2D1" presStyleIdx="3" presStyleCnt="6"/>
      <dgm:spPr/>
    </dgm:pt>
    <dgm:pt modelId="{AC42BFEE-FA10-4040-9951-8977AF6E2EA1}" type="pres">
      <dgm:prSet presAssocID="{BB350CA6-4E09-4FA9-9822-D2A717EB5649}" presName="node" presStyleLbl="node1" presStyleIdx="4" presStyleCnt="7" custScaleX="144014">
        <dgm:presLayoutVars>
          <dgm:bulletEnabled val="1"/>
        </dgm:presLayoutVars>
      </dgm:prSet>
      <dgm:spPr/>
    </dgm:pt>
    <dgm:pt modelId="{A1D77F12-1784-43B1-BF6C-89AB21BF05B8}" type="pres">
      <dgm:prSet presAssocID="{CC5F8494-AA2F-42F3-BAFF-3EF580C77A59}" presName="sibTrans" presStyleLbl="sibTrans2D1" presStyleIdx="4" presStyleCnt="6"/>
      <dgm:spPr/>
    </dgm:pt>
    <dgm:pt modelId="{CC8E8AFC-EBCA-4504-9C9C-FA35DABE6F62}" type="pres">
      <dgm:prSet presAssocID="{CC5F8494-AA2F-42F3-BAFF-3EF580C77A59}" presName="connectorText" presStyleLbl="sibTrans2D1" presStyleIdx="4" presStyleCnt="6"/>
      <dgm:spPr/>
    </dgm:pt>
    <dgm:pt modelId="{B23F1423-C47A-47A1-885B-78CA8A66B3C8}" type="pres">
      <dgm:prSet presAssocID="{EB861609-7CEC-4D76-9C14-013EF5050D5C}" presName="node" presStyleLbl="node1" presStyleIdx="5" presStyleCnt="7" custScaleX="144014">
        <dgm:presLayoutVars>
          <dgm:bulletEnabled val="1"/>
        </dgm:presLayoutVars>
      </dgm:prSet>
      <dgm:spPr/>
    </dgm:pt>
    <dgm:pt modelId="{71E6998E-4B9E-41EB-ADEF-EC0244BFBA49}" type="pres">
      <dgm:prSet presAssocID="{4CB89CE5-7516-4EAE-B3B2-22B81B7DF2DB}" presName="sibTrans" presStyleLbl="sibTrans2D1" presStyleIdx="5" presStyleCnt="6"/>
      <dgm:spPr/>
    </dgm:pt>
    <dgm:pt modelId="{09919723-9D23-4E00-B2C2-902DB86A1F74}" type="pres">
      <dgm:prSet presAssocID="{4CB89CE5-7516-4EAE-B3B2-22B81B7DF2DB}" presName="connectorText" presStyleLbl="sibTrans2D1" presStyleIdx="5" presStyleCnt="6"/>
      <dgm:spPr/>
    </dgm:pt>
    <dgm:pt modelId="{9EB19788-F50F-4BB7-94FF-44A0843BAE47}" type="pres">
      <dgm:prSet presAssocID="{FE4762C6-C89C-4417-9360-79C0D5D7DA61}" presName="node" presStyleLbl="node1" presStyleIdx="6" presStyleCnt="7" custScaleX="144014">
        <dgm:presLayoutVars>
          <dgm:bulletEnabled val="1"/>
        </dgm:presLayoutVars>
      </dgm:prSet>
      <dgm:spPr/>
    </dgm:pt>
  </dgm:ptLst>
  <dgm:cxnLst>
    <dgm:cxn modelId="{8EB48D05-1B79-4ED9-A212-B16DAEB9F57D}" srcId="{05EDD022-C7C3-4A89-B525-C16689628287}" destId="{BB350CA6-4E09-4FA9-9822-D2A717EB5649}" srcOrd="4" destOrd="0" parTransId="{2D5522AA-474F-4D62-9827-C27ADC323134}" sibTransId="{CC5F8494-AA2F-42F3-BAFF-3EF580C77A59}"/>
    <dgm:cxn modelId="{73291C0A-1189-43F9-8DDF-44DA56096E44}" type="presOf" srcId="{854450C0-A7B7-4E32-BBFC-FD682525F7A5}" destId="{7681D95A-5E83-43B1-BEB8-07F12B714437}" srcOrd="0" destOrd="0" presId="urn:microsoft.com/office/officeart/2005/8/layout/process2"/>
    <dgm:cxn modelId="{2B91840D-AEA2-42BD-B824-69D2FF433D70}" srcId="{05EDD022-C7C3-4A89-B525-C16689628287}" destId="{CE8FEB0C-0EAB-4ED6-A5E3-216161ABA39A}" srcOrd="2" destOrd="0" parTransId="{5E16262A-4E64-456E-AD0E-8CE316AE1A98}" sibTransId="{4F196B74-4F6D-4A0D-8D30-91E9028758D2}"/>
    <dgm:cxn modelId="{6FA45318-453A-4175-8BE3-99B9C6845FE3}" srcId="{05EDD022-C7C3-4A89-B525-C16689628287}" destId="{FE4762C6-C89C-4417-9360-79C0D5D7DA61}" srcOrd="6" destOrd="0" parTransId="{CAC8A24A-B6A8-4369-A24D-8356E47319F4}" sibTransId="{547A8238-8581-4ECC-BC37-88D941ED184B}"/>
    <dgm:cxn modelId="{866BB21C-B166-4843-B253-F76A7C2DC2E2}" type="presOf" srcId="{6946485D-F92F-4F74-A878-B34E63B0DE1D}" destId="{96BE805D-A916-4ED1-B3FD-A72B3AD9EB8B}" srcOrd="1" destOrd="0" presId="urn:microsoft.com/office/officeart/2005/8/layout/process2"/>
    <dgm:cxn modelId="{62CBCE28-82DF-4222-AFA2-CF362B5F75D3}" srcId="{05EDD022-C7C3-4A89-B525-C16689628287}" destId="{3E1C32D4-5EA5-4E05-A870-B8311F23BD07}" srcOrd="0" destOrd="0" parTransId="{313C7188-1431-48FD-83D1-0D8E05C9AABD}" sibTransId="{89ED89FD-B911-47FD-B259-AA36A530BFDC}"/>
    <dgm:cxn modelId="{B50BA02A-2205-4933-82EB-5214F0AD1D10}" type="presOf" srcId="{CE8FEB0C-0EAB-4ED6-A5E3-216161ABA39A}" destId="{12FFC26F-54A7-4209-8F83-9BBD1BB2B0AD}" srcOrd="0" destOrd="0" presId="urn:microsoft.com/office/officeart/2005/8/layout/process2"/>
    <dgm:cxn modelId="{67959D30-0CCF-4DE4-BF61-A729D68AF8F4}" type="presOf" srcId="{6946485D-F92F-4F74-A878-B34E63B0DE1D}" destId="{E720181D-4FC7-4939-9B53-6E9855C09B17}" srcOrd="0" destOrd="0" presId="urn:microsoft.com/office/officeart/2005/8/layout/process2"/>
    <dgm:cxn modelId="{6D72933B-C649-4417-B2B5-1ED76E9CFAAC}" type="presOf" srcId="{BB350CA6-4E09-4FA9-9822-D2A717EB5649}" destId="{AC42BFEE-FA10-4040-9951-8977AF6E2EA1}" srcOrd="0" destOrd="0" presId="urn:microsoft.com/office/officeart/2005/8/layout/process2"/>
    <dgm:cxn modelId="{F54A884F-BAFC-4A7B-A172-CDD01BB142A1}" type="presOf" srcId="{B4DE2DC9-1CDC-473C-A689-56BB6AA7BE19}" destId="{C980ECE3-FF20-49D2-B76B-336BBD768D7C}" srcOrd="0" destOrd="0" presId="urn:microsoft.com/office/officeart/2005/8/layout/process2"/>
    <dgm:cxn modelId="{E7182B7D-FD81-477F-8083-384C22176F7A}" type="presOf" srcId="{05EDD022-C7C3-4A89-B525-C16689628287}" destId="{FD55BA2C-E3FC-4759-8DE2-FA53E283A7EB}" srcOrd="0" destOrd="0" presId="urn:microsoft.com/office/officeart/2005/8/layout/process2"/>
    <dgm:cxn modelId="{46365582-F59F-4C2E-9845-799970D788AA}" type="presOf" srcId="{B06AB0A7-9C15-4F6F-83D5-864CDB571F2B}" destId="{CE5730F8-94BE-4512-9677-5F58C1A6E269}" srcOrd="1" destOrd="0" presId="urn:microsoft.com/office/officeart/2005/8/layout/process2"/>
    <dgm:cxn modelId="{1017AE8D-DBD6-40E8-AF2A-700E1CCF7C3B}" type="presOf" srcId="{4CB89CE5-7516-4EAE-B3B2-22B81B7DF2DB}" destId="{09919723-9D23-4E00-B2C2-902DB86A1F74}" srcOrd="1" destOrd="0" presId="urn:microsoft.com/office/officeart/2005/8/layout/process2"/>
    <dgm:cxn modelId="{64335E8E-AA7B-4FB5-9877-0AE77D46A25E}" type="presOf" srcId="{CC5F8494-AA2F-42F3-BAFF-3EF580C77A59}" destId="{A1D77F12-1784-43B1-BF6C-89AB21BF05B8}" srcOrd="0" destOrd="0" presId="urn:microsoft.com/office/officeart/2005/8/layout/process2"/>
    <dgm:cxn modelId="{657A789E-D8E1-4947-837C-F808B4B45ACA}" srcId="{05EDD022-C7C3-4A89-B525-C16689628287}" destId="{854450C0-A7B7-4E32-BBFC-FD682525F7A5}" srcOrd="1" destOrd="0" parTransId="{084A733D-CE30-481F-87F9-CAF80803B1B8}" sibTransId="{B06AB0A7-9C15-4F6F-83D5-864CDB571F2B}"/>
    <dgm:cxn modelId="{A9BBB99E-C7B5-4156-8040-757E9CE7BFD7}" type="presOf" srcId="{89ED89FD-B911-47FD-B259-AA36A530BFDC}" destId="{3A13E37D-5C5A-46C6-B4B2-ED1A427C2952}" srcOrd="1" destOrd="0" presId="urn:microsoft.com/office/officeart/2005/8/layout/process2"/>
    <dgm:cxn modelId="{322F88AC-CD9F-40DD-A336-185BED3D6EE5}" type="presOf" srcId="{FE4762C6-C89C-4417-9360-79C0D5D7DA61}" destId="{9EB19788-F50F-4BB7-94FF-44A0843BAE47}" srcOrd="0" destOrd="0" presId="urn:microsoft.com/office/officeart/2005/8/layout/process2"/>
    <dgm:cxn modelId="{D8C81CB0-9755-4525-AB80-FD294C3C4503}" type="presOf" srcId="{B06AB0A7-9C15-4F6F-83D5-864CDB571F2B}" destId="{03F7A941-7D95-4DC2-849E-7B1480341D36}" srcOrd="0" destOrd="0" presId="urn:microsoft.com/office/officeart/2005/8/layout/process2"/>
    <dgm:cxn modelId="{9A6081B3-746D-4033-9500-0BD5924D43FB}" type="presOf" srcId="{4CB89CE5-7516-4EAE-B3B2-22B81B7DF2DB}" destId="{71E6998E-4B9E-41EB-ADEF-EC0244BFBA49}" srcOrd="0" destOrd="0" presId="urn:microsoft.com/office/officeart/2005/8/layout/process2"/>
    <dgm:cxn modelId="{B6C3A3B6-7B7A-4734-96B3-A70C30BF9132}" type="presOf" srcId="{4F196B74-4F6D-4A0D-8D30-91E9028758D2}" destId="{E41F5666-D1F1-47FB-8EB0-FD4AF0330FA0}" srcOrd="0" destOrd="0" presId="urn:microsoft.com/office/officeart/2005/8/layout/process2"/>
    <dgm:cxn modelId="{9B4F32B9-C5E2-4681-A056-FBD71DC7F2CC}" type="presOf" srcId="{CC5F8494-AA2F-42F3-BAFF-3EF580C77A59}" destId="{CC8E8AFC-EBCA-4504-9C9C-FA35DABE6F62}" srcOrd="1" destOrd="0" presId="urn:microsoft.com/office/officeart/2005/8/layout/process2"/>
    <dgm:cxn modelId="{62243ACB-FD43-4A0A-A95C-684D5CC3E6FC}" type="presOf" srcId="{3E1C32D4-5EA5-4E05-A870-B8311F23BD07}" destId="{539E03B6-3863-4AB9-A9B6-77266E43D9C7}" srcOrd="0" destOrd="0" presId="urn:microsoft.com/office/officeart/2005/8/layout/process2"/>
    <dgm:cxn modelId="{7CC186CD-373A-4A44-892F-7E3D18EBBF57}" type="presOf" srcId="{89ED89FD-B911-47FD-B259-AA36A530BFDC}" destId="{CC362FCE-3ED7-48AA-98C1-B6A425858BB6}" srcOrd="0" destOrd="0" presId="urn:microsoft.com/office/officeart/2005/8/layout/process2"/>
    <dgm:cxn modelId="{7D3E04D8-6AD1-402E-95D3-841B299BBAD7}" srcId="{05EDD022-C7C3-4A89-B525-C16689628287}" destId="{EB861609-7CEC-4D76-9C14-013EF5050D5C}" srcOrd="5" destOrd="0" parTransId="{251EE4B0-F63B-48F3-925E-D76C6AA5111B}" sibTransId="{4CB89CE5-7516-4EAE-B3B2-22B81B7DF2DB}"/>
    <dgm:cxn modelId="{22236FE1-6ACE-4B9A-954A-1B1DCD051FDF}" type="presOf" srcId="{EB861609-7CEC-4D76-9C14-013EF5050D5C}" destId="{B23F1423-C47A-47A1-885B-78CA8A66B3C8}" srcOrd="0" destOrd="0" presId="urn:microsoft.com/office/officeart/2005/8/layout/process2"/>
    <dgm:cxn modelId="{7DA42CED-6254-446A-88F5-0BEC0383B903}" srcId="{05EDD022-C7C3-4A89-B525-C16689628287}" destId="{B4DE2DC9-1CDC-473C-A689-56BB6AA7BE19}" srcOrd="3" destOrd="0" parTransId="{EBB65CA4-0A10-4CEC-8DEB-7EB0538A9859}" sibTransId="{6946485D-F92F-4F74-A878-B34E63B0DE1D}"/>
    <dgm:cxn modelId="{319182F7-F4EC-4D95-B486-E194877A503C}" type="presOf" srcId="{4F196B74-4F6D-4A0D-8D30-91E9028758D2}" destId="{73D60323-8378-4B3C-BA5C-C3D9B59928AD}" srcOrd="1" destOrd="0" presId="urn:microsoft.com/office/officeart/2005/8/layout/process2"/>
    <dgm:cxn modelId="{C9C41A01-835D-4034-9FAA-FF3FFF955B18}" type="presParOf" srcId="{FD55BA2C-E3FC-4759-8DE2-FA53E283A7EB}" destId="{539E03B6-3863-4AB9-A9B6-77266E43D9C7}" srcOrd="0" destOrd="0" presId="urn:microsoft.com/office/officeart/2005/8/layout/process2"/>
    <dgm:cxn modelId="{BF587D6F-F67A-470A-B395-A5581CA1AC18}" type="presParOf" srcId="{FD55BA2C-E3FC-4759-8DE2-FA53E283A7EB}" destId="{CC362FCE-3ED7-48AA-98C1-B6A425858BB6}" srcOrd="1" destOrd="0" presId="urn:microsoft.com/office/officeart/2005/8/layout/process2"/>
    <dgm:cxn modelId="{BE9A0050-F198-4BFD-A42F-AF00A1D219E5}" type="presParOf" srcId="{CC362FCE-3ED7-48AA-98C1-B6A425858BB6}" destId="{3A13E37D-5C5A-46C6-B4B2-ED1A427C2952}" srcOrd="0" destOrd="0" presId="urn:microsoft.com/office/officeart/2005/8/layout/process2"/>
    <dgm:cxn modelId="{49458D5E-4C50-4028-9160-C4C54A45B925}" type="presParOf" srcId="{FD55BA2C-E3FC-4759-8DE2-FA53E283A7EB}" destId="{7681D95A-5E83-43B1-BEB8-07F12B714437}" srcOrd="2" destOrd="0" presId="urn:microsoft.com/office/officeart/2005/8/layout/process2"/>
    <dgm:cxn modelId="{9B3E9D3A-E490-4F41-ABC0-EF7F3E1C2BFE}" type="presParOf" srcId="{FD55BA2C-E3FC-4759-8DE2-FA53E283A7EB}" destId="{03F7A941-7D95-4DC2-849E-7B1480341D36}" srcOrd="3" destOrd="0" presId="urn:microsoft.com/office/officeart/2005/8/layout/process2"/>
    <dgm:cxn modelId="{3F692A01-8521-41BA-BF41-3CC8A640857A}" type="presParOf" srcId="{03F7A941-7D95-4DC2-849E-7B1480341D36}" destId="{CE5730F8-94BE-4512-9677-5F58C1A6E269}" srcOrd="0" destOrd="0" presId="urn:microsoft.com/office/officeart/2005/8/layout/process2"/>
    <dgm:cxn modelId="{62599C9E-AD25-4C10-A1DA-6AF781504269}" type="presParOf" srcId="{FD55BA2C-E3FC-4759-8DE2-FA53E283A7EB}" destId="{12FFC26F-54A7-4209-8F83-9BBD1BB2B0AD}" srcOrd="4" destOrd="0" presId="urn:microsoft.com/office/officeart/2005/8/layout/process2"/>
    <dgm:cxn modelId="{3845E4F3-784B-43CA-B370-1855EE43A2CD}" type="presParOf" srcId="{FD55BA2C-E3FC-4759-8DE2-FA53E283A7EB}" destId="{E41F5666-D1F1-47FB-8EB0-FD4AF0330FA0}" srcOrd="5" destOrd="0" presId="urn:microsoft.com/office/officeart/2005/8/layout/process2"/>
    <dgm:cxn modelId="{F0FBE627-A3A7-4C95-AC76-C3619DBD7909}" type="presParOf" srcId="{E41F5666-D1F1-47FB-8EB0-FD4AF0330FA0}" destId="{73D60323-8378-4B3C-BA5C-C3D9B59928AD}" srcOrd="0" destOrd="0" presId="urn:microsoft.com/office/officeart/2005/8/layout/process2"/>
    <dgm:cxn modelId="{3E913BE2-7E14-4172-875F-469697CE3B84}" type="presParOf" srcId="{FD55BA2C-E3FC-4759-8DE2-FA53E283A7EB}" destId="{C980ECE3-FF20-49D2-B76B-336BBD768D7C}" srcOrd="6" destOrd="0" presId="urn:microsoft.com/office/officeart/2005/8/layout/process2"/>
    <dgm:cxn modelId="{2DFA3AE6-769B-4E1C-8A3E-6F7091440156}" type="presParOf" srcId="{FD55BA2C-E3FC-4759-8DE2-FA53E283A7EB}" destId="{E720181D-4FC7-4939-9B53-6E9855C09B17}" srcOrd="7" destOrd="0" presId="urn:microsoft.com/office/officeart/2005/8/layout/process2"/>
    <dgm:cxn modelId="{CB116E28-9832-4518-A847-5DCD815195B2}" type="presParOf" srcId="{E720181D-4FC7-4939-9B53-6E9855C09B17}" destId="{96BE805D-A916-4ED1-B3FD-A72B3AD9EB8B}" srcOrd="0" destOrd="0" presId="urn:microsoft.com/office/officeart/2005/8/layout/process2"/>
    <dgm:cxn modelId="{7C09AE36-D091-4B2D-A7E5-D8C2B4703AB1}" type="presParOf" srcId="{FD55BA2C-E3FC-4759-8DE2-FA53E283A7EB}" destId="{AC42BFEE-FA10-4040-9951-8977AF6E2EA1}" srcOrd="8" destOrd="0" presId="urn:microsoft.com/office/officeart/2005/8/layout/process2"/>
    <dgm:cxn modelId="{594AF974-0093-41BF-AF4E-4ED4DA24D7CF}" type="presParOf" srcId="{FD55BA2C-E3FC-4759-8DE2-FA53E283A7EB}" destId="{A1D77F12-1784-43B1-BF6C-89AB21BF05B8}" srcOrd="9" destOrd="0" presId="urn:microsoft.com/office/officeart/2005/8/layout/process2"/>
    <dgm:cxn modelId="{005E2E32-38B6-4E10-B84B-522CB1AE220D}" type="presParOf" srcId="{A1D77F12-1784-43B1-BF6C-89AB21BF05B8}" destId="{CC8E8AFC-EBCA-4504-9C9C-FA35DABE6F62}" srcOrd="0" destOrd="0" presId="urn:microsoft.com/office/officeart/2005/8/layout/process2"/>
    <dgm:cxn modelId="{A292FACA-E7F0-40AF-9D2B-C2CE98AB2875}" type="presParOf" srcId="{FD55BA2C-E3FC-4759-8DE2-FA53E283A7EB}" destId="{B23F1423-C47A-47A1-885B-78CA8A66B3C8}" srcOrd="10" destOrd="0" presId="urn:microsoft.com/office/officeart/2005/8/layout/process2"/>
    <dgm:cxn modelId="{05AECD7B-08A3-47DC-B76C-687B70628C1B}" type="presParOf" srcId="{FD55BA2C-E3FC-4759-8DE2-FA53E283A7EB}" destId="{71E6998E-4B9E-41EB-ADEF-EC0244BFBA49}" srcOrd="11" destOrd="0" presId="urn:microsoft.com/office/officeart/2005/8/layout/process2"/>
    <dgm:cxn modelId="{91ABF1A1-5ED0-4FE8-9DC9-CE5EFC3E909E}" type="presParOf" srcId="{71E6998E-4B9E-41EB-ADEF-EC0244BFBA49}" destId="{09919723-9D23-4E00-B2C2-902DB86A1F74}" srcOrd="0" destOrd="0" presId="urn:microsoft.com/office/officeart/2005/8/layout/process2"/>
    <dgm:cxn modelId="{275AF35D-ED7A-40F2-903B-78F85987FF1B}" type="presParOf" srcId="{FD55BA2C-E3FC-4759-8DE2-FA53E283A7EB}" destId="{9EB19788-F50F-4BB7-94FF-44A0843BAE47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EDD022-C7C3-4A89-B525-C16689628287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C32D4-5EA5-4E05-A870-B8311F23BD0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Start</a:t>
          </a:r>
        </a:p>
      </dgm:t>
    </dgm:pt>
    <dgm:pt modelId="{313C7188-1431-48FD-83D1-0D8E05C9AABD}" type="parTrans" cxnId="{62CBCE28-82DF-4222-AFA2-CF362B5F75D3}">
      <dgm:prSet/>
      <dgm:spPr/>
      <dgm:t>
        <a:bodyPr/>
        <a:lstStyle/>
        <a:p>
          <a:endParaRPr lang="en-US"/>
        </a:p>
      </dgm:t>
    </dgm:pt>
    <dgm:pt modelId="{89ED89FD-B911-47FD-B259-AA36A530BFDC}" type="sibTrans" cxnId="{62CBCE28-82DF-4222-AFA2-CF362B5F75D3}">
      <dgm:prSet/>
      <dgm:spPr/>
      <dgm:t>
        <a:bodyPr/>
        <a:lstStyle/>
        <a:p>
          <a:endParaRPr lang="en-US"/>
        </a:p>
      </dgm:t>
    </dgm:pt>
    <dgm:pt modelId="{854450C0-A7B7-4E32-BBFC-FD682525F7A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Send HTTP Request to SpaceX Webpage</a:t>
          </a:r>
        </a:p>
      </dgm:t>
    </dgm:pt>
    <dgm:pt modelId="{084A733D-CE30-481F-87F9-CAF80803B1B8}" type="parTrans" cxnId="{657A789E-D8E1-4947-837C-F808B4B45ACA}">
      <dgm:prSet/>
      <dgm:spPr/>
      <dgm:t>
        <a:bodyPr/>
        <a:lstStyle/>
        <a:p>
          <a:endParaRPr lang="en-US"/>
        </a:p>
      </dgm:t>
    </dgm:pt>
    <dgm:pt modelId="{B06AB0A7-9C15-4F6F-83D5-864CDB571F2B}" type="sibTrans" cxnId="{657A789E-D8E1-4947-837C-F808B4B45ACA}">
      <dgm:prSet/>
      <dgm:spPr/>
      <dgm:t>
        <a:bodyPr/>
        <a:lstStyle/>
        <a:p>
          <a:endParaRPr lang="en-US"/>
        </a:p>
      </dgm:t>
    </dgm:pt>
    <dgm:pt modelId="{CE8FEB0C-0EAB-4ED6-A5E3-216161ABA3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Parse HTML with </a:t>
          </a:r>
          <a:r>
            <a:rPr lang="en-US" dirty="0" err="1"/>
            <a:t>BeautifulSoup</a:t>
          </a:r>
          <a:endParaRPr lang="en-US" dirty="0"/>
        </a:p>
      </dgm:t>
    </dgm:pt>
    <dgm:pt modelId="{5E16262A-4E64-456E-AD0E-8CE316AE1A98}" type="parTrans" cxnId="{2B91840D-AEA2-42BD-B824-69D2FF433D70}">
      <dgm:prSet/>
      <dgm:spPr/>
      <dgm:t>
        <a:bodyPr/>
        <a:lstStyle/>
        <a:p>
          <a:endParaRPr lang="en-US"/>
        </a:p>
      </dgm:t>
    </dgm:pt>
    <dgm:pt modelId="{4F196B74-4F6D-4A0D-8D30-91E9028758D2}" type="sibTrans" cxnId="{2B91840D-AEA2-42BD-B824-69D2FF433D70}">
      <dgm:prSet/>
      <dgm:spPr/>
      <dgm:t>
        <a:bodyPr/>
        <a:lstStyle/>
        <a:p>
          <a:endParaRPr lang="en-US"/>
        </a:p>
      </dgm:t>
    </dgm:pt>
    <dgm:pt modelId="{B4DE2DC9-1CDC-473C-A689-56BB6AA7BE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Identify Relevant Tags &amp; Classes</a:t>
          </a:r>
        </a:p>
      </dgm:t>
    </dgm:pt>
    <dgm:pt modelId="{EBB65CA4-0A10-4CEC-8DEB-7EB0538A9859}" type="parTrans" cxnId="{7DA42CED-6254-446A-88F5-0BEC0383B903}">
      <dgm:prSet/>
      <dgm:spPr/>
      <dgm:t>
        <a:bodyPr/>
        <a:lstStyle/>
        <a:p>
          <a:endParaRPr lang="en-US"/>
        </a:p>
      </dgm:t>
    </dgm:pt>
    <dgm:pt modelId="{6946485D-F92F-4F74-A878-B34E63B0DE1D}" type="sibTrans" cxnId="{7DA42CED-6254-446A-88F5-0BEC0383B903}">
      <dgm:prSet/>
      <dgm:spPr/>
      <dgm:t>
        <a:bodyPr/>
        <a:lstStyle/>
        <a:p>
          <a:endParaRPr lang="en-US"/>
        </a:p>
      </dgm:t>
    </dgm:pt>
    <dgm:pt modelId="{BB350CA6-4E09-4FA9-9822-D2A717EB564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Extract Launch Data Fields</a:t>
          </a:r>
        </a:p>
      </dgm:t>
    </dgm:pt>
    <dgm:pt modelId="{2D5522AA-474F-4D62-9827-C27ADC323134}" type="parTrans" cxnId="{8EB48D05-1B79-4ED9-A212-B16DAEB9F57D}">
      <dgm:prSet/>
      <dgm:spPr/>
      <dgm:t>
        <a:bodyPr/>
        <a:lstStyle/>
        <a:p>
          <a:endParaRPr lang="en-US"/>
        </a:p>
      </dgm:t>
    </dgm:pt>
    <dgm:pt modelId="{CC5F8494-AA2F-42F3-BAFF-3EF580C77A59}" type="sibTrans" cxnId="{8EB48D05-1B79-4ED9-A212-B16DAEB9F57D}">
      <dgm:prSet/>
      <dgm:spPr/>
      <dgm:t>
        <a:bodyPr/>
        <a:lstStyle/>
        <a:p>
          <a:endParaRPr lang="en-US"/>
        </a:p>
      </dgm:t>
    </dgm:pt>
    <dgm:pt modelId="{EB861609-7CEC-4D76-9C14-013EF5050D5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Clean &amp; Structure Data</a:t>
          </a:r>
        </a:p>
      </dgm:t>
    </dgm:pt>
    <dgm:pt modelId="{251EE4B0-F63B-48F3-925E-D76C6AA5111B}" type="parTrans" cxnId="{7D3E04D8-6AD1-402E-95D3-841B299BBAD7}">
      <dgm:prSet/>
      <dgm:spPr/>
      <dgm:t>
        <a:bodyPr/>
        <a:lstStyle/>
        <a:p>
          <a:endParaRPr lang="en-US"/>
        </a:p>
      </dgm:t>
    </dgm:pt>
    <dgm:pt modelId="{4CB89CE5-7516-4EAE-B3B2-22B81B7DF2DB}" type="sibTrans" cxnId="{7D3E04D8-6AD1-402E-95D3-841B299BBAD7}">
      <dgm:prSet/>
      <dgm:spPr/>
      <dgm:t>
        <a:bodyPr/>
        <a:lstStyle/>
        <a:p>
          <a:endParaRPr lang="en-US"/>
        </a:p>
      </dgm:t>
    </dgm:pt>
    <dgm:pt modelId="{FE4762C6-C89C-4417-9360-79C0D5D7DA6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Save Cleaned Dataset as .csv</a:t>
          </a:r>
        </a:p>
      </dgm:t>
    </dgm:pt>
    <dgm:pt modelId="{CAC8A24A-B6A8-4369-A24D-8356E47319F4}" type="parTrans" cxnId="{6FA45318-453A-4175-8BE3-99B9C6845FE3}">
      <dgm:prSet/>
      <dgm:spPr/>
      <dgm:t>
        <a:bodyPr/>
        <a:lstStyle/>
        <a:p>
          <a:endParaRPr lang="en-US"/>
        </a:p>
      </dgm:t>
    </dgm:pt>
    <dgm:pt modelId="{547A8238-8581-4ECC-BC37-88D941ED184B}" type="sibTrans" cxnId="{6FA45318-453A-4175-8BE3-99B9C6845FE3}">
      <dgm:prSet/>
      <dgm:spPr/>
      <dgm:t>
        <a:bodyPr/>
        <a:lstStyle/>
        <a:p>
          <a:endParaRPr lang="en-US"/>
        </a:p>
      </dgm:t>
    </dgm:pt>
    <dgm:pt modelId="{4767DABC-38BE-41C3-B324-42D92C190D9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Convert to Pandas </a:t>
          </a:r>
          <a:r>
            <a:rPr lang="en-US" dirty="0" err="1"/>
            <a:t>DataFrame</a:t>
          </a:r>
          <a:endParaRPr lang="en-US" dirty="0"/>
        </a:p>
      </dgm:t>
    </dgm:pt>
    <dgm:pt modelId="{6ACBC36B-F2EA-4FD9-BBB9-F5F5BCEC631F}" type="parTrans" cxnId="{2BE6AD02-7A63-4E98-94EA-FB2B39483556}">
      <dgm:prSet/>
      <dgm:spPr/>
      <dgm:t>
        <a:bodyPr/>
        <a:lstStyle/>
        <a:p>
          <a:endParaRPr lang="en-US"/>
        </a:p>
      </dgm:t>
    </dgm:pt>
    <dgm:pt modelId="{66C89E6E-E361-4315-B384-64E29FE4B443}" type="sibTrans" cxnId="{2BE6AD02-7A63-4E98-94EA-FB2B39483556}">
      <dgm:prSet/>
      <dgm:spPr/>
      <dgm:t>
        <a:bodyPr/>
        <a:lstStyle/>
        <a:p>
          <a:endParaRPr lang="en-US"/>
        </a:p>
      </dgm:t>
    </dgm:pt>
    <dgm:pt modelId="{FD55BA2C-E3FC-4759-8DE2-FA53E283A7EB}" type="pres">
      <dgm:prSet presAssocID="{05EDD022-C7C3-4A89-B525-C16689628287}" presName="linearFlow" presStyleCnt="0">
        <dgm:presLayoutVars>
          <dgm:resizeHandles val="exact"/>
        </dgm:presLayoutVars>
      </dgm:prSet>
      <dgm:spPr/>
    </dgm:pt>
    <dgm:pt modelId="{539E03B6-3863-4AB9-A9B6-77266E43D9C7}" type="pres">
      <dgm:prSet presAssocID="{3E1C32D4-5EA5-4E05-A870-B8311F23BD07}" presName="node" presStyleLbl="node1" presStyleIdx="0" presStyleCnt="8" custScaleX="144014">
        <dgm:presLayoutVars>
          <dgm:bulletEnabled val="1"/>
        </dgm:presLayoutVars>
      </dgm:prSet>
      <dgm:spPr/>
    </dgm:pt>
    <dgm:pt modelId="{CC362FCE-3ED7-48AA-98C1-B6A425858BB6}" type="pres">
      <dgm:prSet presAssocID="{89ED89FD-B911-47FD-B259-AA36A530BFDC}" presName="sibTrans" presStyleLbl="sibTrans2D1" presStyleIdx="0" presStyleCnt="7"/>
      <dgm:spPr/>
    </dgm:pt>
    <dgm:pt modelId="{3A13E37D-5C5A-46C6-B4B2-ED1A427C2952}" type="pres">
      <dgm:prSet presAssocID="{89ED89FD-B911-47FD-B259-AA36A530BFDC}" presName="connectorText" presStyleLbl="sibTrans2D1" presStyleIdx="0" presStyleCnt="7"/>
      <dgm:spPr/>
    </dgm:pt>
    <dgm:pt modelId="{7681D95A-5E83-43B1-BEB8-07F12B714437}" type="pres">
      <dgm:prSet presAssocID="{854450C0-A7B7-4E32-BBFC-FD682525F7A5}" presName="node" presStyleLbl="node1" presStyleIdx="1" presStyleCnt="8" custScaleX="144014">
        <dgm:presLayoutVars>
          <dgm:bulletEnabled val="1"/>
        </dgm:presLayoutVars>
      </dgm:prSet>
      <dgm:spPr/>
    </dgm:pt>
    <dgm:pt modelId="{03F7A941-7D95-4DC2-849E-7B1480341D36}" type="pres">
      <dgm:prSet presAssocID="{B06AB0A7-9C15-4F6F-83D5-864CDB571F2B}" presName="sibTrans" presStyleLbl="sibTrans2D1" presStyleIdx="1" presStyleCnt="7"/>
      <dgm:spPr/>
    </dgm:pt>
    <dgm:pt modelId="{CE5730F8-94BE-4512-9677-5F58C1A6E269}" type="pres">
      <dgm:prSet presAssocID="{B06AB0A7-9C15-4F6F-83D5-864CDB571F2B}" presName="connectorText" presStyleLbl="sibTrans2D1" presStyleIdx="1" presStyleCnt="7"/>
      <dgm:spPr/>
    </dgm:pt>
    <dgm:pt modelId="{12FFC26F-54A7-4209-8F83-9BBD1BB2B0AD}" type="pres">
      <dgm:prSet presAssocID="{CE8FEB0C-0EAB-4ED6-A5E3-216161ABA39A}" presName="node" presStyleLbl="node1" presStyleIdx="2" presStyleCnt="8" custScaleX="144014">
        <dgm:presLayoutVars>
          <dgm:bulletEnabled val="1"/>
        </dgm:presLayoutVars>
      </dgm:prSet>
      <dgm:spPr/>
    </dgm:pt>
    <dgm:pt modelId="{E41F5666-D1F1-47FB-8EB0-FD4AF0330FA0}" type="pres">
      <dgm:prSet presAssocID="{4F196B74-4F6D-4A0D-8D30-91E9028758D2}" presName="sibTrans" presStyleLbl="sibTrans2D1" presStyleIdx="2" presStyleCnt="7"/>
      <dgm:spPr/>
    </dgm:pt>
    <dgm:pt modelId="{73D60323-8378-4B3C-BA5C-C3D9B59928AD}" type="pres">
      <dgm:prSet presAssocID="{4F196B74-4F6D-4A0D-8D30-91E9028758D2}" presName="connectorText" presStyleLbl="sibTrans2D1" presStyleIdx="2" presStyleCnt="7"/>
      <dgm:spPr/>
    </dgm:pt>
    <dgm:pt modelId="{C980ECE3-FF20-49D2-B76B-336BBD768D7C}" type="pres">
      <dgm:prSet presAssocID="{B4DE2DC9-1CDC-473C-A689-56BB6AA7BE19}" presName="node" presStyleLbl="node1" presStyleIdx="3" presStyleCnt="8" custScaleX="144014">
        <dgm:presLayoutVars>
          <dgm:bulletEnabled val="1"/>
        </dgm:presLayoutVars>
      </dgm:prSet>
      <dgm:spPr/>
    </dgm:pt>
    <dgm:pt modelId="{E720181D-4FC7-4939-9B53-6E9855C09B17}" type="pres">
      <dgm:prSet presAssocID="{6946485D-F92F-4F74-A878-B34E63B0DE1D}" presName="sibTrans" presStyleLbl="sibTrans2D1" presStyleIdx="3" presStyleCnt="7"/>
      <dgm:spPr/>
    </dgm:pt>
    <dgm:pt modelId="{96BE805D-A916-4ED1-B3FD-A72B3AD9EB8B}" type="pres">
      <dgm:prSet presAssocID="{6946485D-F92F-4F74-A878-B34E63B0DE1D}" presName="connectorText" presStyleLbl="sibTrans2D1" presStyleIdx="3" presStyleCnt="7"/>
      <dgm:spPr/>
    </dgm:pt>
    <dgm:pt modelId="{AC42BFEE-FA10-4040-9951-8977AF6E2EA1}" type="pres">
      <dgm:prSet presAssocID="{BB350CA6-4E09-4FA9-9822-D2A717EB5649}" presName="node" presStyleLbl="node1" presStyleIdx="4" presStyleCnt="8" custScaleX="144014">
        <dgm:presLayoutVars>
          <dgm:bulletEnabled val="1"/>
        </dgm:presLayoutVars>
      </dgm:prSet>
      <dgm:spPr/>
    </dgm:pt>
    <dgm:pt modelId="{A1D77F12-1784-43B1-BF6C-89AB21BF05B8}" type="pres">
      <dgm:prSet presAssocID="{CC5F8494-AA2F-42F3-BAFF-3EF580C77A59}" presName="sibTrans" presStyleLbl="sibTrans2D1" presStyleIdx="4" presStyleCnt="7"/>
      <dgm:spPr/>
    </dgm:pt>
    <dgm:pt modelId="{CC8E8AFC-EBCA-4504-9C9C-FA35DABE6F62}" type="pres">
      <dgm:prSet presAssocID="{CC5F8494-AA2F-42F3-BAFF-3EF580C77A59}" presName="connectorText" presStyleLbl="sibTrans2D1" presStyleIdx="4" presStyleCnt="7"/>
      <dgm:spPr/>
    </dgm:pt>
    <dgm:pt modelId="{B23F1423-C47A-47A1-885B-78CA8A66B3C8}" type="pres">
      <dgm:prSet presAssocID="{EB861609-7CEC-4D76-9C14-013EF5050D5C}" presName="node" presStyleLbl="node1" presStyleIdx="5" presStyleCnt="8" custScaleX="144014">
        <dgm:presLayoutVars>
          <dgm:bulletEnabled val="1"/>
        </dgm:presLayoutVars>
      </dgm:prSet>
      <dgm:spPr/>
    </dgm:pt>
    <dgm:pt modelId="{71E6998E-4B9E-41EB-ADEF-EC0244BFBA49}" type="pres">
      <dgm:prSet presAssocID="{4CB89CE5-7516-4EAE-B3B2-22B81B7DF2DB}" presName="sibTrans" presStyleLbl="sibTrans2D1" presStyleIdx="5" presStyleCnt="7"/>
      <dgm:spPr/>
    </dgm:pt>
    <dgm:pt modelId="{09919723-9D23-4E00-B2C2-902DB86A1F74}" type="pres">
      <dgm:prSet presAssocID="{4CB89CE5-7516-4EAE-B3B2-22B81B7DF2DB}" presName="connectorText" presStyleLbl="sibTrans2D1" presStyleIdx="5" presStyleCnt="7"/>
      <dgm:spPr/>
    </dgm:pt>
    <dgm:pt modelId="{E62A57C9-28A6-4689-9412-19EE3E52BF71}" type="pres">
      <dgm:prSet presAssocID="{4767DABC-38BE-41C3-B324-42D92C190D90}" presName="node" presStyleLbl="node1" presStyleIdx="6" presStyleCnt="8" custScaleX="146605">
        <dgm:presLayoutVars>
          <dgm:bulletEnabled val="1"/>
        </dgm:presLayoutVars>
      </dgm:prSet>
      <dgm:spPr/>
    </dgm:pt>
    <dgm:pt modelId="{9F6F58E6-9B02-4D4A-A0D7-BCFDDAC7952A}" type="pres">
      <dgm:prSet presAssocID="{66C89E6E-E361-4315-B384-64E29FE4B443}" presName="sibTrans" presStyleLbl="sibTrans2D1" presStyleIdx="6" presStyleCnt="7"/>
      <dgm:spPr/>
    </dgm:pt>
    <dgm:pt modelId="{8B9A9600-6F9F-48A1-9364-389BE7157CB4}" type="pres">
      <dgm:prSet presAssocID="{66C89E6E-E361-4315-B384-64E29FE4B443}" presName="connectorText" presStyleLbl="sibTrans2D1" presStyleIdx="6" presStyleCnt="7"/>
      <dgm:spPr/>
    </dgm:pt>
    <dgm:pt modelId="{9EB19788-F50F-4BB7-94FF-44A0843BAE47}" type="pres">
      <dgm:prSet presAssocID="{FE4762C6-C89C-4417-9360-79C0D5D7DA61}" presName="node" presStyleLbl="node1" presStyleIdx="7" presStyleCnt="8" custScaleX="144014">
        <dgm:presLayoutVars>
          <dgm:bulletEnabled val="1"/>
        </dgm:presLayoutVars>
      </dgm:prSet>
      <dgm:spPr/>
    </dgm:pt>
  </dgm:ptLst>
  <dgm:cxnLst>
    <dgm:cxn modelId="{2BE6AD02-7A63-4E98-94EA-FB2B39483556}" srcId="{05EDD022-C7C3-4A89-B525-C16689628287}" destId="{4767DABC-38BE-41C3-B324-42D92C190D90}" srcOrd="6" destOrd="0" parTransId="{6ACBC36B-F2EA-4FD9-BBB9-F5F5BCEC631F}" sibTransId="{66C89E6E-E361-4315-B384-64E29FE4B443}"/>
    <dgm:cxn modelId="{8EB48D05-1B79-4ED9-A212-B16DAEB9F57D}" srcId="{05EDD022-C7C3-4A89-B525-C16689628287}" destId="{BB350CA6-4E09-4FA9-9822-D2A717EB5649}" srcOrd="4" destOrd="0" parTransId="{2D5522AA-474F-4D62-9827-C27ADC323134}" sibTransId="{CC5F8494-AA2F-42F3-BAFF-3EF580C77A59}"/>
    <dgm:cxn modelId="{73291C0A-1189-43F9-8DDF-44DA56096E44}" type="presOf" srcId="{854450C0-A7B7-4E32-BBFC-FD682525F7A5}" destId="{7681D95A-5E83-43B1-BEB8-07F12B714437}" srcOrd="0" destOrd="0" presId="urn:microsoft.com/office/officeart/2005/8/layout/process2"/>
    <dgm:cxn modelId="{2B91840D-AEA2-42BD-B824-69D2FF433D70}" srcId="{05EDD022-C7C3-4A89-B525-C16689628287}" destId="{CE8FEB0C-0EAB-4ED6-A5E3-216161ABA39A}" srcOrd="2" destOrd="0" parTransId="{5E16262A-4E64-456E-AD0E-8CE316AE1A98}" sibTransId="{4F196B74-4F6D-4A0D-8D30-91E9028758D2}"/>
    <dgm:cxn modelId="{6FA45318-453A-4175-8BE3-99B9C6845FE3}" srcId="{05EDD022-C7C3-4A89-B525-C16689628287}" destId="{FE4762C6-C89C-4417-9360-79C0D5D7DA61}" srcOrd="7" destOrd="0" parTransId="{CAC8A24A-B6A8-4369-A24D-8356E47319F4}" sibTransId="{547A8238-8581-4ECC-BC37-88D941ED184B}"/>
    <dgm:cxn modelId="{866BB21C-B166-4843-B253-F76A7C2DC2E2}" type="presOf" srcId="{6946485D-F92F-4F74-A878-B34E63B0DE1D}" destId="{96BE805D-A916-4ED1-B3FD-A72B3AD9EB8B}" srcOrd="1" destOrd="0" presId="urn:microsoft.com/office/officeart/2005/8/layout/process2"/>
    <dgm:cxn modelId="{62CBCE28-82DF-4222-AFA2-CF362B5F75D3}" srcId="{05EDD022-C7C3-4A89-B525-C16689628287}" destId="{3E1C32D4-5EA5-4E05-A870-B8311F23BD07}" srcOrd="0" destOrd="0" parTransId="{313C7188-1431-48FD-83D1-0D8E05C9AABD}" sibTransId="{89ED89FD-B911-47FD-B259-AA36A530BFDC}"/>
    <dgm:cxn modelId="{B50BA02A-2205-4933-82EB-5214F0AD1D10}" type="presOf" srcId="{CE8FEB0C-0EAB-4ED6-A5E3-216161ABA39A}" destId="{12FFC26F-54A7-4209-8F83-9BBD1BB2B0AD}" srcOrd="0" destOrd="0" presId="urn:microsoft.com/office/officeart/2005/8/layout/process2"/>
    <dgm:cxn modelId="{F1E2192C-3B3D-4FAA-B331-251CFED7165D}" type="presOf" srcId="{66C89E6E-E361-4315-B384-64E29FE4B443}" destId="{8B9A9600-6F9F-48A1-9364-389BE7157CB4}" srcOrd="1" destOrd="0" presId="urn:microsoft.com/office/officeart/2005/8/layout/process2"/>
    <dgm:cxn modelId="{67959D30-0CCF-4DE4-BF61-A729D68AF8F4}" type="presOf" srcId="{6946485D-F92F-4F74-A878-B34E63B0DE1D}" destId="{E720181D-4FC7-4939-9B53-6E9855C09B17}" srcOrd="0" destOrd="0" presId="urn:microsoft.com/office/officeart/2005/8/layout/process2"/>
    <dgm:cxn modelId="{6D72933B-C649-4417-B2B5-1ED76E9CFAAC}" type="presOf" srcId="{BB350CA6-4E09-4FA9-9822-D2A717EB5649}" destId="{AC42BFEE-FA10-4040-9951-8977AF6E2EA1}" srcOrd="0" destOrd="0" presId="urn:microsoft.com/office/officeart/2005/8/layout/process2"/>
    <dgm:cxn modelId="{F54A884F-BAFC-4A7B-A172-CDD01BB142A1}" type="presOf" srcId="{B4DE2DC9-1CDC-473C-A689-56BB6AA7BE19}" destId="{C980ECE3-FF20-49D2-B76B-336BBD768D7C}" srcOrd="0" destOrd="0" presId="urn:microsoft.com/office/officeart/2005/8/layout/process2"/>
    <dgm:cxn modelId="{E7182B7D-FD81-477F-8083-384C22176F7A}" type="presOf" srcId="{05EDD022-C7C3-4A89-B525-C16689628287}" destId="{FD55BA2C-E3FC-4759-8DE2-FA53E283A7EB}" srcOrd="0" destOrd="0" presId="urn:microsoft.com/office/officeart/2005/8/layout/process2"/>
    <dgm:cxn modelId="{131AF97E-2D99-42AE-9FC8-61D361A2D72C}" type="presOf" srcId="{66C89E6E-E361-4315-B384-64E29FE4B443}" destId="{9F6F58E6-9B02-4D4A-A0D7-BCFDDAC7952A}" srcOrd="0" destOrd="0" presId="urn:microsoft.com/office/officeart/2005/8/layout/process2"/>
    <dgm:cxn modelId="{46365582-F59F-4C2E-9845-799970D788AA}" type="presOf" srcId="{B06AB0A7-9C15-4F6F-83D5-864CDB571F2B}" destId="{CE5730F8-94BE-4512-9677-5F58C1A6E269}" srcOrd="1" destOrd="0" presId="urn:microsoft.com/office/officeart/2005/8/layout/process2"/>
    <dgm:cxn modelId="{1017AE8D-DBD6-40E8-AF2A-700E1CCF7C3B}" type="presOf" srcId="{4CB89CE5-7516-4EAE-B3B2-22B81B7DF2DB}" destId="{09919723-9D23-4E00-B2C2-902DB86A1F74}" srcOrd="1" destOrd="0" presId="urn:microsoft.com/office/officeart/2005/8/layout/process2"/>
    <dgm:cxn modelId="{64335E8E-AA7B-4FB5-9877-0AE77D46A25E}" type="presOf" srcId="{CC5F8494-AA2F-42F3-BAFF-3EF580C77A59}" destId="{A1D77F12-1784-43B1-BF6C-89AB21BF05B8}" srcOrd="0" destOrd="0" presId="urn:microsoft.com/office/officeart/2005/8/layout/process2"/>
    <dgm:cxn modelId="{657A789E-D8E1-4947-837C-F808B4B45ACA}" srcId="{05EDD022-C7C3-4A89-B525-C16689628287}" destId="{854450C0-A7B7-4E32-BBFC-FD682525F7A5}" srcOrd="1" destOrd="0" parTransId="{084A733D-CE30-481F-87F9-CAF80803B1B8}" sibTransId="{B06AB0A7-9C15-4F6F-83D5-864CDB571F2B}"/>
    <dgm:cxn modelId="{A9BBB99E-C7B5-4156-8040-757E9CE7BFD7}" type="presOf" srcId="{89ED89FD-B911-47FD-B259-AA36A530BFDC}" destId="{3A13E37D-5C5A-46C6-B4B2-ED1A427C2952}" srcOrd="1" destOrd="0" presId="urn:microsoft.com/office/officeart/2005/8/layout/process2"/>
    <dgm:cxn modelId="{322F88AC-CD9F-40DD-A336-185BED3D6EE5}" type="presOf" srcId="{FE4762C6-C89C-4417-9360-79C0D5D7DA61}" destId="{9EB19788-F50F-4BB7-94FF-44A0843BAE47}" srcOrd="0" destOrd="0" presId="urn:microsoft.com/office/officeart/2005/8/layout/process2"/>
    <dgm:cxn modelId="{D8C81CB0-9755-4525-AB80-FD294C3C4503}" type="presOf" srcId="{B06AB0A7-9C15-4F6F-83D5-864CDB571F2B}" destId="{03F7A941-7D95-4DC2-849E-7B1480341D36}" srcOrd="0" destOrd="0" presId="urn:microsoft.com/office/officeart/2005/8/layout/process2"/>
    <dgm:cxn modelId="{9A6081B3-746D-4033-9500-0BD5924D43FB}" type="presOf" srcId="{4CB89CE5-7516-4EAE-B3B2-22B81B7DF2DB}" destId="{71E6998E-4B9E-41EB-ADEF-EC0244BFBA49}" srcOrd="0" destOrd="0" presId="urn:microsoft.com/office/officeart/2005/8/layout/process2"/>
    <dgm:cxn modelId="{B6C3A3B6-7B7A-4734-96B3-A70C30BF9132}" type="presOf" srcId="{4F196B74-4F6D-4A0D-8D30-91E9028758D2}" destId="{E41F5666-D1F1-47FB-8EB0-FD4AF0330FA0}" srcOrd="0" destOrd="0" presId="urn:microsoft.com/office/officeart/2005/8/layout/process2"/>
    <dgm:cxn modelId="{9B4F32B9-C5E2-4681-A056-FBD71DC7F2CC}" type="presOf" srcId="{CC5F8494-AA2F-42F3-BAFF-3EF580C77A59}" destId="{CC8E8AFC-EBCA-4504-9C9C-FA35DABE6F62}" srcOrd="1" destOrd="0" presId="urn:microsoft.com/office/officeart/2005/8/layout/process2"/>
    <dgm:cxn modelId="{9C6BEFBF-CC00-4DF3-8C6A-82A697A3B7D2}" type="presOf" srcId="{4767DABC-38BE-41C3-B324-42D92C190D90}" destId="{E62A57C9-28A6-4689-9412-19EE3E52BF71}" srcOrd="0" destOrd="0" presId="urn:microsoft.com/office/officeart/2005/8/layout/process2"/>
    <dgm:cxn modelId="{62243ACB-FD43-4A0A-A95C-684D5CC3E6FC}" type="presOf" srcId="{3E1C32D4-5EA5-4E05-A870-B8311F23BD07}" destId="{539E03B6-3863-4AB9-A9B6-77266E43D9C7}" srcOrd="0" destOrd="0" presId="urn:microsoft.com/office/officeart/2005/8/layout/process2"/>
    <dgm:cxn modelId="{7CC186CD-373A-4A44-892F-7E3D18EBBF57}" type="presOf" srcId="{89ED89FD-B911-47FD-B259-AA36A530BFDC}" destId="{CC362FCE-3ED7-48AA-98C1-B6A425858BB6}" srcOrd="0" destOrd="0" presId="urn:microsoft.com/office/officeart/2005/8/layout/process2"/>
    <dgm:cxn modelId="{7D3E04D8-6AD1-402E-95D3-841B299BBAD7}" srcId="{05EDD022-C7C3-4A89-B525-C16689628287}" destId="{EB861609-7CEC-4D76-9C14-013EF5050D5C}" srcOrd="5" destOrd="0" parTransId="{251EE4B0-F63B-48F3-925E-D76C6AA5111B}" sibTransId="{4CB89CE5-7516-4EAE-B3B2-22B81B7DF2DB}"/>
    <dgm:cxn modelId="{22236FE1-6ACE-4B9A-954A-1B1DCD051FDF}" type="presOf" srcId="{EB861609-7CEC-4D76-9C14-013EF5050D5C}" destId="{B23F1423-C47A-47A1-885B-78CA8A66B3C8}" srcOrd="0" destOrd="0" presId="urn:microsoft.com/office/officeart/2005/8/layout/process2"/>
    <dgm:cxn modelId="{7DA42CED-6254-446A-88F5-0BEC0383B903}" srcId="{05EDD022-C7C3-4A89-B525-C16689628287}" destId="{B4DE2DC9-1CDC-473C-A689-56BB6AA7BE19}" srcOrd="3" destOrd="0" parTransId="{EBB65CA4-0A10-4CEC-8DEB-7EB0538A9859}" sibTransId="{6946485D-F92F-4F74-A878-B34E63B0DE1D}"/>
    <dgm:cxn modelId="{319182F7-F4EC-4D95-B486-E194877A503C}" type="presOf" srcId="{4F196B74-4F6D-4A0D-8D30-91E9028758D2}" destId="{73D60323-8378-4B3C-BA5C-C3D9B59928AD}" srcOrd="1" destOrd="0" presId="urn:microsoft.com/office/officeart/2005/8/layout/process2"/>
    <dgm:cxn modelId="{C9C41A01-835D-4034-9FAA-FF3FFF955B18}" type="presParOf" srcId="{FD55BA2C-E3FC-4759-8DE2-FA53E283A7EB}" destId="{539E03B6-3863-4AB9-A9B6-77266E43D9C7}" srcOrd="0" destOrd="0" presId="urn:microsoft.com/office/officeart/2005/8/layout/process2"/>
    <dgm:cxn modelId="{BF587D6F-F67A-470A-B395-A5581CA1AC18}" type="presParOf" srcId="{FD55BA2C-E3FC-4759-8DE2-FA53E283A7EB}" destId="{CC362FCE-3ED7-48AA-98C1-B6A425858BB6}" srcOrd="1" destOrd="0" presId="urn:microsoft.com/office/officeart/2005/8/layout/process2"/>
    <dgm:cxn modelId="{BE9A0050-F198-4BFD-A42F-AF00A1D219E5}" type="presParOf" srcId="{CC362FCE-3ED7-48AA-98C1-B6A425858BB6}" destId="{3A13E37D-5C5A-46C6-B4B2-ED1A427C2952}" srcOrd="0" destOrd="0" presId="urn:microsoft.com/office/officeart/2005/8/layout/process2"/>
    <dgm:cxn modelId="{49458D5E-4C50-4028-9160-C4C54A45B925}" type="presParOf" srcId="{FD55BA2C-E3FC-4759-8DE2-FA53E283A7EB}" destId="{7681D95A-5E83-43B1-BEB8-07F12B714437}" srcOrd="2" destOrd="0" presId="urn:microsoft.com/office/officeart/2005/8/layout/process2"/>
    <dgm:cxn modelId="{9B3E9D3A-E490-4F41-ABC0-EF7F3E1C2BFE}" type="presParOf" srcId="{FD55BA2C-E3FC-4759-8DE2-FA53E283A7EB}" destId="{03F7A941-7D95-4DC2-849E-7B1480341D36}" srcOrd="3" destOrd="0" presId="urn:microsoft.com/office/officeart/2005/8/layout/process2"/>
    <dgm:cxn modelId="{3F692A01-8521-41BA-BF41-3CC8A640857A}" type="presParOf" srcId="{03F7A941-7D95-4DC2-849E-7B1480341D36}" destId="{CE5730F8-94BE-4512-9677-5F58C1A6E269}" srcOrd="0" destOrd="0" presId="urn:microsoft.com/office/officeart/2005/8/layout/process2"/>
    <dgm:cxn modelId="{62599C9E-AD25-4C10-A1DA-6AF781504269}" type="presParOf" srcId="{FD55BA2C-E3FC-4759-8DE2-FA53E283A7EB}" destId="{12FFC26F-54A7-4209-8F83-9BBD1BB2B0AD}" srcOrd="4" destOrd="0" presId="urn:microsoft.com/office/officeart/2005/8/layout/process2"/>
    <dgm:cxn modelId="{3845E4F3-784B-43CA-B370-1855EE43A2CD}" type="presParOf" srcId="{FD55BA2C-E3FC-4759-8DE2-FA53E283A7EB}" destId="{E41F5666-D1F1-47FB-8EB0-FD4AF0330FA0}" srcOrd="5" destOrd="0" presId="urn:microsoft.com/office/officeart/2005/8/layout/process2"/>
    <dgm:cxn modelId="{F0FBE627-A3A7-4C95-AC76-C3619DBD7909}" type="presParOf" srcId="{E41F5666-D1F1-47FB-8EB0-FD4AF0330FA0}" destId="{73D60323-8378-4B3C-BA5C-C3D9B59928AD}" srcOrd="0" destOrd="0" presId="urn:microsoft.com/office/officeart/2005/8/layout/process2"/>
    <dgm:cxn modelId="{3E913BE2-7E14-4172-875F-469697CE3B84}" type="presParOf" srcId="{FD55BA2C-E3FC-4759-8DE2-FA53E283A7EB}" destId="{C980ECE3-FF20-49D2-B76B-336BBD768D7C}" srcOrd="6" destOrd="0" presId="urn:microsoft.com/office/officeart/2005/8/layout/process2"/>
    <dgm:cxn modelId="{2DFA3AE6-769B-4E1C-8A3E-6F7091440156}" type="presParOf" srcId="{FD55BA2C-E3FC-4759-8DE2-FA53E283A7EB}" destId="{E720181D-4FC7-4939-9B53-6E9855C09B17}" srcOrd="7" destOrd="0" presId="urn:microsoft.com/office/officeart/2005/8/layout/process2"/>
    <dgm:cxn modelId="{CB116E28-9832-4518-A847-5DCD815195B2}" type="presParOf" srcId="{E720181D-4FC7-4939-9B53-6E9855C09B17}" destId="{96BE805D-A916-4ED1-B3FD-A72B3AD9EB8B}" srcOrd="0" destOrd="0" presId="urn:microsoft.com/office/officeart/2005/8/layout/process2"/>
    <dgm:cxn modelId="{7C09AE36-D091-4B2D-A7E5-D8C2B4703AB1}" type="presParOf" srcId="{FD55BA2C-E3FC-4759-8DE2-FA53E283A7EB}" destId="{AC42BFEE-FA10-4040-9951-8977AF6E2EA1}" srcOrd="8" destOrd="0" presId="urn:microsoft.com/office/officeart/2005/8/layout/process2"/>
    <dgm:cxn modelId="{594AF974-0093-41BF-AF4E-4ED4DA24D7CF}" type="presParOf" srcId="{FD55BA2C-E3FC-4759-8DE2-FA53E283A7EB}" destId="{A1D77F12-1784-43B1-BF6C-89AB21BF05B8}" srcOrd="9" destOrd="0" presId="urn:microsoft.com/office/officeart/2005/8/layout/process2"/>
    <dgm:cxn modelId="{005E2E32-38B6-4E10-B84B-522CB1AE220D}" type="presParOf" srcId="{A1D77F12-1784-43B1-BF6C-89AB21BF05B8}" destId="{CC8E8AFC-EBCA-4504-9C9C-FA35DABE6F62}" srcOrd="0" destOrd="0" presId="urn:microsoft.com/office/officeart/2005/8/layout/process2"/>
    <dgm:cxn modelId="{A292FACA-E7F0-40AF-9D2B-C2CE98AB2875}" type="presParOf" srcId="{FD55BA2C-E3FC-4759-8DE2-FA53E283A7EB}" destId="{B23F1423-C47A-47A1-885B-78CA8A66B3C8}" srcOrd="10" destOrd="0" presId="urn:microsoft.com/office/officeart/2005/8/layout/process2"/>
    <dgm:cxn modelId="{05AECD7B-08A3-47DC-B76C-687B70628C1B}" type="presParOf" srcId="{FD55BA2C-E3FC-4759-8DE2-FA53E283A7EB}" destId="{71E6998E-4B9E-41EB-ADEF-EC0244BFBA49}" srcOrd="11" destOrd="0" presId="urn:microsoft.com/office/officeart/2005/8/layout/process2"/>
    <dgm:cxn modelId="{91ABF1A1-5ED0-4FE8-9DC9-CE5EFC3E909E}" type="presParOf" srcId="{71E6998E-4B9E-41EB-ADEF-EC0244BFBA49}" destId="{09919723-9D23-4E00-B2C2-902DB86A1F74}" srcOrd="0" destOrd="0" presId="urn:microsoft.com/office/officeart/2005/8/layout/process2"/>
    <dgm:cxn modelId="{27886DCE-9726-4DEE-85CC-41201D63409E}" type="presParOf" srcId="{FD55BA2C-E3FC-4759-8DE2-FA53E283A7EB}" destId="{E62A57C9-28A6-4689-9412-19EE3E52BF71}" srcOrd="12" destOrd="0" presId="urn:microsoft.com/office/officeart/2005/8/layout/process2"/>
    <dgm:cxn modelId="{A9791452-0610-49E3-BC6F-7A1BDD9283E6}" type="presParOf" srcId="{FD55BA2C-E3FC-4759-8DE2-FA53E283A7EB}" destId="{9F6F58E6-9B02-4D4A-A0D7-BCFDDAC7952A}" srcOrd="13" destOrd="0" presId="urn:microsoft.com/office/officeart/2005/8/layout/process2"/>
    <dgm:cxn modelId="{F9E39BE5-DD67-41DA-900A-4B8323BEDA8A}" type="presParOf" srcId="{9F6F58E6-9B02-4D4A-A0D7-BCFDDAC7952A}" destId="{8B9A9600-6F9F-48A1-9364-389BE7157CB4}" srcOrd="0" destOrd="0" presId="urn:microsoft.com/office/officeart/2005/8/layout/process2"/>
    <dgm:cxn modelId="{275AF35D-ED7A-40F2-903B-78F85987FF1B}" type="presParOf" srcId="{FD55BA2C-E3FC-4759-8DE2-FA53E283A7EB}" destId="{9EB19788-F50F-4BB7-94FF-44A0843BAE47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EDD022-C7C3-4A89-B525-C1668962828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C32D4-5EA5-4E05-A870-B8311F23BD0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Start</a:t>
          </a:r>
        </a:p>
      </dgm:t>
    </dgm:pt>
    <dgm:pt modelId="{313C7188-1431-48FD-83D1-0D8E05C9AABD}" type="parTrans" cxnId="{62CBCE28-82DF-4222-AFA2-CF362B5F75D3}">
      <dgm:prSet/>
      <dgm:spPr/>
      <dgm:t>
        <a:bodyPr/>
        <a:lstStyle/>
        <a:p>
          <a:endParaRPr lang="en-US"/>
        </a:p>
      </dgm:t>
    </dgm:pt>
    <dgm:pt modelId="{89ED89FD-B911-47FD-B259-AA36A530BFDC}" type="sibTrans" cxnId="{62CBCE28-82DF-4222-AFA2-CF362B5F75D3}">
      <dgm:prSet/>
      <dgm:spPr/>
      <dgm:t>
        <a:bodyPr/>
        <a:lstStyle/>
        <a:p>
          <a:endParaRPr lang="en-US"/>
        </a:p>
      </dgm:t>
    </dgm:pt>
    <dgm:pt modelId="{854450C0-A7B7-4E32-BBFC-FD682525F7A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Load API &amp; Scraped Data</a:t>
          </a:r>
        </a:p>
      </dgm:t>
    </dgm:pt>
    <dgm:pt modelId="{084A733D-CE30-481F-87F9-CAF80803B1B8}" type="parTrans" cxnId="{657A789E-D8E1-4947-837C-F808B4B45ACA}">
      <dgm:prSet/>
      <dgm:spPr/>
      <dgm:t>
        <a:bodyPr/>
        <a:lstStyle/>
        <a:p>
          <a:endParaRPr lang="en-US"/>
        </a:p>
      </dgm:t>
    </dgm:pt>
    <dgm:pt modelId="{B06AB0A7-9C15-4F6F-83D5-864CDB571F2B}" type="sibTrans" cxnId="{657A789E-D8E1-4947-837C-F808B4B45ACA}">
      <dgm:prSet/>
      <dgm:spPr/>
      <dgm:t>
        <a:bodyPr/>
        <a:lstStyle/>
        <a:p>
          <a:endParaRPr lang="en-US"/>
        </a:p>
      </dgm:t>
    </dgm:pt>
    <dgm:pt modelId="{CE8FEB0C-0EAB-4ED6-A5E3-216161ABA3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Clean Missing &amp; Inconsistent Values</a:t>
          </a:r>
        </a:p>
      </dgm:t>
    </dgm:pt>
    <dgm:pt modelId="{5E16262A-4E64-456E-AD0E-8CE316AE1A98}" type="parTrans" cxnId="{2B91840D-AEA2-42BD-B824-69D2FF433D70}">
      <dgm:prSet/>
      <dgm:spPr/>
      <dgm:t>
        <a:bodyPr/>
        <a:lstStyle/>
        <a:p>
          <a:endParaRPr lang="en-US"/>
        </a:p>
      </dgm:t>
    </dgm:pt>
    <dgm:pt modelId="{4F196B74-4F6D-4A0D-8D30-91E9028758D2}" type="sibTrans" cxnId="{2B91840D-AEA2-42BD-B824-69D2FF433D70}">
      <dgm:prSet/>
      <dgm:spPr/>
      <dgm:t>
        <a:bodyPr/>
        <a:lstStyle/>
        <a:p>
          <a:endParaRPr lang="en-US"/>
        </a:p>
      </dgm:t>
    </dgm:pt>
    <dgm:pt modelId="{B4DE2DC9-1CDC-473C-A689-56BB6AA7BE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Normalize Nested Structures</a:t>
          </a:r>
        </a:p>
      </dgm:t>
    </dgm:pt>
    <dgm:pt modelId="{EBB65CA4-0A10-4CEC-8DEB-7EB0538A9859}" type="parTrans" cxnId="{7DA42CED-6254-446A-88F5-0BEC0383B903}">
      <dgm:prSet/>
      <dgm:spPr/>
      <dgm:t>
        <a:bodyPr/>
        <a:lstStyle/>
        <a:p>
          <a:endParaRPr lang="en-US"/>
        </a:p>
      </dgm:t>
    </dgm:pt>
    <dgm:pt modelId="{6946485D-F92F-4F74-A878-B34E63B0DE1D}" type="sibTrans" cxnId="{7DA42CED-6254-446A-88F5-0BEC0383B903}">
      <dgm:prSet/>
      <dgm:spPr/>
      <dgm:t>
        <a:bodyPr/>
        <a:lstStyle/>
        <a:p>
          <a:endParaRPr lang="en-US"/>
        </a:p>
      </dgm:t>
    </dgm:pt>
    <dgm:pt modelId="{BB350CA6-4E09-4FA9-9822-D2A717EB564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Engineer New Features</a:t>
          </a:r>
        </a:p>
      </dgm:t>
    </dgm:pt>
    <dgm:pt modelId="{2D5522AA-474F-4D62-9827-C27ADC323134}" type="parTrans" cxnId="{8EB48D05-1B79-4ED9-A212-B16DAEB9F57D}">
      <dgm:prSet/>
      <dgm:spPr/>
      <dgm:t>
        <a:bodyPr/>
        <a:lstStyle/>
        <a:p>
          <a:endParaRPr lang="en-US"/>
        </a:p>
      </dgm:t>
    </dgm:pt>
    <dgm:pt modelId="{CC5F8494-AA2F-42F3-BAFF-3EF580C77A59}" type="sibTrans" cxnId="{8EB48D05-1B79-4ED9-A212-B16DAEB9F57D}">
      <dgm:prSet/>
      <dgm:spPr/>
      <dgm:t>
        <a:bodyPr/>
        <a:lstStyle/>
        <a:p>
          <a:endParaRPr lang="en-US"/>
        </a:p>
      </dgm:t>
    </dgm:pt>
    <dgm:pt modelId="{EB861609-7CEC-4D76-9C14-013EF5050D5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Merge Datasets</a:t>
          </a:r>
        </a:p>
      </dgm:t>
    </dgm:pt>
    <dgm:pt modelId="{251EE4B0-F63B-48F3-925E-D76C6AA5111B}" type="parTrans" cxnId="{7D3E04D8-6AD1-402E-95D3-841B299BBAD7}">
      <dgm:prSet/>
      <dgm:spPr/>
      <dgm:t>
        <a:bodyPr/>
        <a:lstStyle/>
        <a:p>
          <a:endParaRPr lang="en-US"/>
        </a:p>
      </dgm:t>
    </dgm:pt>
    <dgm:pt modelId="{4CB89CE5-7516-4EAE-B3B2-22B81B7DF2DB}" type="sibTrans" cxnId="{7D3E04D8-6AD1-402E-95D3-841B299BBAD7}">
      <dgm:prSet/>
      <dgm:spPr/>
      <dgm:t>
        <a:bodyPr/>
        <a:lstStyle/>
        <a:p>
          <a:endParaRPr lang="en-US"/>
        </a:p>
      </dgm:t>
    </dgm:pt>
    <dgm:pt modelId="{FE4762C6-C89C-4417-9360-79C0D5D7DA6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Final Structured </a:t>
          </a:r>
          <a:r>
            <a:rPr lang="en-US" dirty="0" err="1"/>
            <a:t>DataFrame</a:t>
          </a:r>
          <a:endParaRPr lang="en-US" dirty="0"/>
        </a:p>
      </dgm:t>
    </dgm:pt>
    <dgm:pt modelId="{CAC8A24A-B6A8-4369-A24D-8356E47319F4}" type="parTrans" cxnId="{6FA45318-453A-4175-8BE3-99B9C6845FE3}">
      <dgm:prSet/>
      <dgm:spPr/>
      <dgm:t>
        <a:bodyPr/>
        <a:lstStyle/>
        <a:p>
          <a:endParaRPr lang="en-US"/>
        </a:p>
      </dgm:t>
    </dgm:pt>
    <dgm:pt modelId="{547A8238-8581-4ECC-BC37-88D941ED184B}" type="sibTrans" cxnId="{6FA45318-453A-4175-8BE3-99B9C6845FE3}">
      <dgm:prSet/>
      <dgm:spPr/>
      <dgm:t>
        <a:bodyPr/>
        <a:lstStyle/>
        <a:p>
          <a:endParaRPr lang="en-US"/>
        </a:p>
      </dgm:t>
    </dgm:pt>
    <dgm:pt modelId="{4767DABC-38BE-41C3-B324-42D92C190D9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Filter Outliers</a:t>
          </a:r>
        </a:p>
      </dgm:t>
    </dgm:pt>
    <dgm:pt modelId="{6ACBC36B-F2EA-4FD9-BBB9-F5F5BCEC631F}" type="parTrans" cxnId="{2BE6AD02-7A63-4E98-94EA-FB2B39483556}">
      <dgm:prSet/>
      <dgm:spPr/>
      <dgm:t>
        <a:bodyPr/>
        <a:lstStyle/>
        <a:p>
          <a:endParaRPr lang="en-US"/>
        </a:p>
      </dgm:t>
    </dgm:pt>
    <dgm:pt modelId="{66C89E6E-E361-4315-B384-64E29FE4B443}" type="sibTrans" cxnId="{2BE6AD02-7A63-4E98-94EA-FB2B39483556}">
      <dgm:prSet/>
      <dgm:spPr/>
      <dgm:t>
        <a:bodyPr/>
        <a:lstStyle/>
        <a:p>
          <a:endParaRPr lang="en-US"/>
        </a:p>
      </dgm:t>
    </dgm:pt>
    <dgm:pt modelId="{CAAA8CD9-5EDA-4244-AC40-6FBE30B4DC3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Save Cleaned Dataset as .csv</a:t>
          </a:r>
        </a:p>
      </dgm:t>
    </dgm:pt>
    <dgm:pt modelId="{FF0577D2-2258-4BB0-989F-82CA8819A633}" type="parTrans" cxnId="{9631CCE2-2E98-44E7-8DAF-29D8B75643B4}">
      <dgm:prSet/>
      <dgm:spPr/>
      <dgm:t>
        <a:bodyPr/>
        <a:lstStyle/>
        <a:p>
          <a:endParaRPr lang="en-US"/>
        </a:p>
      </dgm:t>
    </dgm:pt>
    <dgm:pt modelId="{F6CB91D9-BAFD-4578-BFF5-6EE7FB32AA56}" type="sibTrans" cxnId="{9631CCE2-2E98-44E7-8DAF-29D8B75643B4}">
      <dgm:prSet/>
      <dgm:spPr/>
      <dgm:t>
        <a:bodyPr/>
        <a:lstStyle/>
        <a:p>
          <a:endParaRPr lang="en-US"/>
        </a:p>
      </dgm:t>
    </dgm:pt>
    <dgm:pt modelId="{FD55BA2C-E3FC-4759-8DE2-FA53E283A7EB}" type="pres">
      <dgm:prSet presAssocID="{05EDD022-C7C3-4A89-B525-C16689628287}" presName="linearFlow" presStyleCnt="0">
        <dgm:presLayoutVars>
          <dgm:resizeHandles val="exact"/>
        </dgm:presLayoutVars>
      </dgm:prSet>
      <dgm:spPr/>
    </dgm:pt>
    <dgm:pt modelId="{539E03B6-3863-4AB9-A9B6-77266E43D9C7}" type="pres">
      <dgm:prSet presAssocID="{3E1C32D4-5EA5-4E05-A870-B8311F23BD07}" presName="node" presStyleLbl="node1" presStyleIdx="0" presStyleCnt="9" custScaleX="144014">
        <dgm:presLayoutVars>
          <dgm:bulletEnabled val="1"/>
        </dgm:presLayoutVars>
      </dgm:prSet>
      <dgm:spPr/>
    </dgm:pt>
    <dgm:pt modelId="{CC362FCE-3ED7-48AA-98C1-B6A425858BB6}" type="pres">
      <dgm:prSet presAssocID="{89ED89FD-B911-47FD-B259-AA36A530BFDC}" presName="sibTrans" presStyleLbl="sibTrans2D1" presStyleIdx="0" presStyleCnt="8"/>
      <dgm:spPr/>
    </dgm:pt>
    <dgm:pt modelId="{3A13E37D-5C5A-46C6-B4B2-ED1A427C2952}" type="pres">
      <dgm:prSet presAssocID="{89ED89FD-B911-47FD-B259-AA36A530BFDC}" presName="connectorText" presStyleLbl="sibTrans2D1" presStyleIdx="0" presStyleCnt="8"/>
      <dgm:spPr/>
    </dgm:pt>
    <dgm:pt modelId="{7681D95A-5E83-43B1-BEB8-07F12B714437}" type="pres">
      <dgm:prSet presAssocID="{854450C0-A7B7-4E32-BBFC-FD682525F7A5}" presName="node" presStyleLbl="node1" presStyleIdx="1" presStyleCnt="9" custScaleX="144014">
        <dgm:presLayoutVars>
          <dgm:bulletEnabled val="1"/>
        </dgm:presLayoutVars>
      </dgm:prSet>
      <dgm:spPr/>
    </dgm:pt>
    <dgm:pt modelId="{03F7A941-7D95-4DC2-849E-7B1480341D36}" type="pres">
      <dgm:prSet presAssocID="{B06AB0A7-9C15-4F6F-83D5-864CDB571F2B}" presName="sibTrans" presStyleLbl="sibTrans2D1" presStyleIdx="1" presStyleCnt="8"/>
      <dgm:spPr/>
    </dgm:pt>
    <dgm:pt modelId="{CE5730F8-94BE-4512-9677-5F58C1A6E269}" type="pres">
      <dgm:prSet presAssocID="{B06AB0A7-9C15-4F6F-83D5-864CDB571F2B}" presName="connectorText" presStyleLbl="sibTrans2D1" presStyleIdx="1" presStyleCnt="8"/>
      <dgm:spPr/>
    </dgm:pt>
    <dgm:pt modelId="{12FFC26F-54A7-4209-8F83-9BBD1BB2B0AD}" type="pres">
      <dgm:prSet presAssocID="{CE8FEB0C-0EAB-4ED6-A5E3-216161ABA39A}" presName="node" presStyleLbl="node1" presStyleIdx="2" presStyleCnt="9" custScaleX="144014">
        <dgm:presLayoutVars>
          <dgm:bulletEnabled val="1"/>
        </dgm:presLayoutVars>
      </dgm:prSet>
      <dgm:spPr/>
    </dgm:pt>
    <dgm:pt modelId="{E41F5666-D1F1-47FB-8EB0-FD4AF0330FA0}" type="pres">
      <dgm:prSet presAssocID="{4F196B74-4F6D-4A0D-8D30-91E9028758D2}" presName="sibTrans" presStyleLbl="sibTrans2D1" presStyleIdx="2" presStyleCnt="8"/>
      <dgm:spPr/>
    </dgm:pt>
    <dgm:pt modelId="{73D60323-8378-4B3C-BA5C-C3D9B59928AD}" type="pres">
      <dgm:prSet presAssocID="{4F196B74-4F6D-4A0D-8D30-91E9028758D2}" presName="connectorText" presStyleLbl="sibTrans2D1" presStyleIdx="2" presStyleCnt="8"/>
      <dgm:spPr/>
    </dgm:pt>
    <dgm:pt modelId="{C980ECE3-FF20-49D2-B76B-336BBD768D7C}" type="pres">
      <dgm:prSet presAssocID="{B4DE2DC9-1CDC-473C-A689-56BB6AA7BE19}" presName="node" presStyleLbl="node1" presStyleIdx="3" presStyleCnt="9" custScaleX="144014">
        <dgm:presLayoutVars>
          <dgm:bulletEnabled val="1"/>
        </dgm:presLayoutVars>
      </dgm:prSet>
      <dgm:spPr/>
    </dgm:pt>
    <dgm:pt modelId="{E720181D-4FC7-4939-9B53-6E9855C09B17}" type="pres">
      <dgm:prSet presAssocID="{6946485D-F92F-4F74-A878-B34E63B0DE1D}" presName="sibTrans" presStyleLbl="sibTrans2D1" presStyleIdx="3" presStyleCnt="8"/>
      <dgm:spPr/>
    </dgm:pt>
    <dgm:pt modelId="{96BE805D-A916-4ED1-B3FD-A72B3AD9EB8B}" type="pres">
      <dgm:prSet presAssocID="{6946485D-F92F-4F74-A878-B34E63B0DE1D}" presName="connectorText" presStyleLbl="sibTrans2D1" presStyleIdx="3" presStyleCnt="8"/>
      <dgm:spPr/>
    </dgm:pt>
    <dgm:pt modelId="{AC42BFEE-FA10-4040-9951-8977AF6E2EA1}" type="pres">
      <dgm:prSet presAssocID="{BB350CA6-4E09-4FA9-9822-D2A717EB5649}" presName="node" presStyleLbl="node1" presStyleIdx="4" presStyleCnt="9" custScaleX="144014">
        <dgm:presLayoutVars>
          <dgm:bulletEnabled val="1"/>
        </dgm:presLayoutVars>
      </dgm:prSet>
      <dgm:spPr/>
    </dgm:pt>
    <dgm:pt modelId="{A1D77F12-1784-43B1-BF6C-89AB21BF05B8}" type="pres">
      <dgm:prSet presAssocID="{CC5F8494-AA2F-42F3-BAFF-3EF580C77A59}" presName="sibTrans" presStyleLbl="sibTrans2D1" presStyleIdx="4" presStyleCnt="8"/>
      <dgm:spPr/>
    </dgm:pt>
    <dgm:pt modelId="{CC8E8AFC-EBCA-4504-9C9C-FA35DABE6F62}" type="pres">
      <dgm:prSet presAssocID="{CC5F8494-AA2F-42F3-BAFF-3EF580C77A59}" presName="connectorText" presStyleLbl="sibTrans2D1" presStyleIdx="4" presStyleCnt="8"/>
      <dgm:spPr/>
    </dgm:pt>
    <dgm:pt modelId="{B23F1423-C47A-47A1-885B-78CA8A66B3C8}" type="pres">
      <dgm:prSet presAssocID="{EB861609-7CEC-4D76-9C14-013EF5050D5C}" presName="node" presStyleLbl="node1" presStyleIdx="5" presStyleCnt="9" custScaleX="144014">
        <dgm:presLayoutVars>
          <dgm:bulletEnabled val="1"/>
        </dgm:presLayoutVars>
      </dgm:prSet>
      <dgm:spPr/>
    </dgm:pt>
    <dgm:pt modelId="{71E6998E-4B9E-41EB-ADEF-EC0244BFBA49}" type="pres">
      <dgm:prSet presAssocID="{4CB89CE5-7516-4EAE-B3B2-22B81B7DF2DB}" presName="sibTrans" presStyleLbl="sibTrans2D1" presStyleIdx="5" presStyleCnt="8"/>
      <dgm:spPr/>
    </dgm:pt>
    <dgm:pt modelId="{09919723-9D23-4E00-B2C2-902DB86A1F74}" type="pres">
      <dgm:prSet presAssocID="{4CB89CE5-7516-4EAE-B3B2-22B81B7DF2DB}" presName="connectorText" presStyleLbl="sibTrans2D1" presStyleIdx="5" presStyleCnt="8"/>
      <dgm:spPr/>
    </dgm:pt>
    <dgm:pt modelId="{E62A57C9-28A6-4689-9412-19EE3E52BF71}" type="pres">
      <dgm:prSet presAssocID="{4767DABC-38BE-41C3-B324-42D92C190D90}" presName="node" presStyleLbl="node1" presStyleIdx="6" presStyleCnt="9" custScaleX="146605">
        <dgm:presLayoutVars>
          <dgm:bulletEnabled val="1"/>
        </dgm:presLayoutVars>
      </dgm:prSet>
      <dgm:spPr/>
    </dgm:pt>
    <dgm:pt modelId="{9F6F58E6-9B02-4D4A-A0D7-BCFDDAC7952A}" type="pres">
      <dgm:prSet presAssocID="{66C89E6E-E361-4315-B384-64E29FE4B443}" presName="sibTrans" presStyleLbl="sibTrans2D1" presStyleIdx="6" presStyleCnt="8"/>
      <dgm:spPr/>
    </dgm:pt>
    <dgm:pt modelId="{8B9A9600-6F9F-48A1-9364-389BE7157CB4}" type="pres">
      <dgm:prSet presAssocID="{66C89E6E-E361-4315-B384-64E29FE4B443}" presName="connectorText" presStyleLbl="sibTrans2D1" presStyleIdx="6" presStyleCnt="8"/>
      <dgm:spPr/>
    </dgm:pt>
    <dgm:pt modelId="{9EB19788-F50F-4BB7-94FF-44A0843BAE47}" type="pres">
      <dgm:prSet presAssocID="{FE4762C6-C89C-4417-9360-79C0D5D7DA61}" presName="node" presStyleLbl="node1" presStyleIdx="7" presStyleCnt="9" custScaleX="144014">
        <dgm:presLayoutVars>
          <dgm:bulletEnabled val="1"/>
        </dgm:presLayoutVars>
      </dgm:prSet>
      <dgm:spPr/>
    </dgm:pt>
    <dgm:pt modelId="{FF3F842C-283E-479C-B73B-81BC74EAEF61}" type="pres">
      <dgm:prSet presAssocID="{547A8238-8581-4ECC-BC37-88D941ED184B}" presName="sibTrans" presStyleLbl="sibTrans2D1" presStyleIdx="7" presStyleCnt="8"/>
      <dgm:spPr/>
    </dgm:pt>
    <dgm:pt modelId="{FDF2D31C-A6F4-4B0D-81F6-20CD76AEF584}" type="pres">
      <dgm:prSet presAssocID="{547A8238-8581-4ECC-BC37-88D941ED184B}" presName="connectorText" presStyleLbl="sibTrans2D1" presStyleIdx="7" presStyleCnt="8"/>
      <dgm:spPr/>
    </dgm:pt>
    <dgm:pt modelId="{EBB08E75-F907-436F-ADDE-CB328CB63112}" type="pres">
      <dgm:prSet presAssocID="{CAAA8CD9-5EDA-4244-AC40-6FBE30B4DC3A}" presName="node" presStyleLbl="node1" presStyleIdx="8" presStyleCnt="9" custScaleX="141566">
        <dgm:presLayoutVars>
          <dgm:bulletEnabled val="1"/>
        </dgm:presLayoutVars>
      </dgm:prSet>
      <dgm:spPr/>
    </dgm:pt>
  </dgm:ptLst>
  <dgm:cxnLst>
    <dgm:cxn modelId="{2BE6AD02-7A63-4E98-94EA-FB2B39483556}" srcId="{05EDD022-C7C3-4A89-B525-C16689628287}" destId="{4767DABC-38BE-41C3-B324-42D92C190D90}" srcOrd="6" destOrd="0" parTransId="{6ACBC36B-F2EA-4FD9-BBB9-F5F5BCEC631F}" sibTransId="{66C89E6E-E361-4315-B384-64E29FE4B443}"/>
    <dgm:cxn modelId="{8EB48D05-1B79-4ED9-A212-B16DAEB9F57D}" srcId="{05EDD022-C7C3-4A89-B525-C16689628287}" destId="{BB350CA6-4E09-4FA9-9822-D2A717EB5649}" srcOrd="4" destOrd="0" parTransId="{2D5522AA-474F-4D62-9827-C27ADC323134}" sibTransId="{CC5F8494-AA2F-42F3-BAFF-3EF580C77A59}"/>
    <dgm:cxn modelId="{73291C0A-1189-43F9-8DDF-44DA56096E44}" type="presOf" srcId="{854450C0-A7B7-4E32-BBFC-FD682525F7A5}" destId="{7681D95A-5E83-43B1-BEB8-07F12B714437}" srcOrd="0" destOrd="0" presId="urn:microsoft.com/office/officeart/2005/8/layout/process2"/>
    <dgm:cxn modelId="{2B91840D-AEA2-42BD-B824-69D2FF433D70}" srcId="{05EDD022-C7C3-4A89-B525-C16689628287}" destId="{CE8FEB0C-0EAB-4ED6-A5E3-216161ABA39A}" srcOrd="2" destOrd="0" parTransId="{5E16262A-4E64-456E-AD0E-8CE316AE1A98}" sibTransId="{4F196B74-4F6D-4A0D-8D30-91E9028758D2}"/>
    <dgm:cxn modelId="{22B75714-8DFD-4A6C-B12D-0A679A6CFB5A}" type="presOf" srcId="{547A8238-8581-4ECC-BC37-88D941ED184B}" destId="{FDF2D31C-A6F4-4B0D-81F6-20CD76AEF584}" srcOrd="1" destOrd="0" presId="urn:microsoft.com/office/officeart/2005/8/layout/process2"/>
    <dgm:cxn modelId="{6FA45318-453A-4175-8BE3-99B9C6845FE3}" srcId="{05EDD022-C7C3-4A89-B525-C16689628287}" destId="{FE4762C6-C89C-4417-9360-79C0D5D7DA61}" srcOrd="7" destOrd="0" parTransId="{CAC8A24A-B6A8-4369-A24D-8356E47319F4}" sibTransId="{547A8238-8581-4ECC-BC37-88D941ED184B}"/>
    <dgm:cxn modelId="{866BB21C-B166-4843-B253-F76A7C2DC2E2}" type="presOf" srcId="{6946485D-F92F-4F74-A878-B34E63B0DE1D}" destId="{96BE805D-A916-4ED1-B3FD-A72B3AD9EB8B}" srcOrd="1" destOrd="0" presId="urn:microsoft.com/office/officeart/2005/8/layout/process2"/>
    <dgm:cxn modelId="{62CBCE28-82DF-4222-AFA2-CF362B5F75D3}" srcId="{05EDD022-C7C3-4A89-B525-C16689628287}" destId="{3E1C32D4-5EA5-4E05-A870-B8311F23BD07}" srcOrd="0" destOrd="0" parTransId="{313C7188-1431-48FD-83D1-0D8E05C9AABD}" sibTransId="{89ED89FD-B911-47FD-B259-AA36A530BFDC}"/>
    <dgm:cxn modelId="{B50BA02A-2205-4933-82EB-5214F0AD1D10}" type="presOf" srcId="{CE8FEB0C-0EAB-4ED6-A5E3-216161ABA39A}" destId="{12FFC26F-54A7-4209-8F83-9BBD1BB2B0AD}" srcOrd="0" destOrd="0" presId="urn:microsoft.com/office/officeart/2005/8/layout/process2"/>
    <dgm:cxn modelId="{F1E2192C-3B3D-4FAA-B331-251CFED7165D}" type="presOf" srcId="{66C89E6E-E361-4315-B384-64E29FE4B443}" destId="{8B9A9600-6F9F-48A1-9364-389BE7157CB4}" srcOrd="1" destOrd="0" presId="urn:microsoft.com/office/officeart/2005/8/layout/process2"/>
    <dgm:cxn modelId="{67959D30-0CCF-4DE4-BF61-A729D68AF8F4}" type="presOf" srcId="{6946485D-F92F-4F74-A878-B34E63B0DE1D}" destId="{E720181D-4FC7-4939-9B53-6E9855C09B17}" srcOrd="0" destOrd="0" presId="urn:microsoft.com/office/officeart/2005/8/layout/process2"/>
    <dgm:cxn modelId="{6D72933B-C649-4417-B2B5-1ED76E9CFAAC}" type="presOf" srcId="{BB350CA6-4E09-4FA9-9822-D2A717EB5649}" destId="{AC42BFEE-FA10-4040-9951-8977AF6E2EA1}" srcOrd="0" destOrd="0" presId="urn:microsoft.com/office/officeart/2005/8/layout/process2"/>
    <dgm:cxn modelId="{F54A884F-BAFC-4A7B-A172-CDD01BB142A1}" type="presOf" srcId="{B4DE2DC9-1CDC-473C-A689-56BB6AA7BE19}" destId="{C980ECE3-FF20-49D2-B76B-336BBD768D7C}" srcOrd="0" destOrd="0" presId="urn:microsoft.com/office/officeart/2005/8/layout/process2"/>
    <dgm:cxn modelId="{E7182B7D-FD81-477F-8083-384C22176F7A}" type="presOf" srcId="{05EDD022-C7C3-4A89-B525-C16689628287}" destId="{FD55BA2C-E3FC-4759-8DE2-FA53E283A7EB}" srcOrd="0" destOrd="0" presId="urn:microsoft.com/office/officeart/2005/8/layout/process2"/>
    <dgm:cxn modelId="{131AF97E-2D99-42AE-9FC8-61D361A2D72C}" type="presOf" srcId="{66C89E6E-E361-4315-B384-64E29FE4B443}" destId="{9F6F58E6-9B02-4D4A-A0D7-BCFDDAC7952A}" srcOrd="0" destOrd="0" presId="urn:microsoft.com/office/officeart/2005/8/layout/process2"/>
    <dgm:cxn modelId="{46365582-F59F-4C2E-9845-799970D788AA}" type="presOf" srcId="{B06AB0A7-9C15-4F6F-83D5-864CDB571F2B}" destId="{CE5730F8-94BE-4512-9677-5F58C1A6E269}" srcOrd="1" destOrd="0" presId="urn:microsoft.com/office/officeart/2005/8/layout/process2"/>
    <dgm:cxn modelId="{1017AE8D-DBD6-40E8-AF2A-700E1CCF7C3B}" type="presOf" srcId="{4CB89CE5-7516-4EAE-B3B2-22B81B7DF2DB}" destId="{09919723-9D23-4E00-B2C2-902DB86A1F74}" srcOrd="1" destOrd="0" presId="urn:microsoft.com/office/officeart/2005/8/layout/process2"/>
    <dgm:cxn modelId="{64335E8E-AA7B-4FB5-9877-0AE77D46A25E}" type="presOf" srcId="{CC5F8494-AA2F-42F3-BAFF-3EF580C77A59}" destId="{A1D77F12-1784-43B1-BF6C-89AB21BF05B8}" srcOrd="0" destOrd="0" presId="urn:microsoft.com/office/officeart/2005/8/layout/process2"/>
    <dgm:cxn modelId="{657A789E-D8E1-4947-837C-F808B4B45ACA}" srcId="{05EDD022-C7C3-4A89-B525-C16689628287}" destId="{854450C0-A7B7-4E32-BBFC-FD682525F7A5}" srcOrd="1" destOrd="0" parTransId="{084A733D-CE30-481F-87F9-CAF80803B1B8}" sibTransId="{B06AB0A7-9C15-4F6F-83D5-864CDB571F2B}"/>
    <dgm:cxn modelId="{A9BBB99E-C7B5-4156-8040-757E9CE7BFD7}" type="presOf" srcId="{89ED89FD-B911-47FD-B259-AA36A530BFDC}" destId="{3A13E37D-5C5A-46C6-B4B2-ED1A427C2952}" srcOrd="1" destOrd="0" presId="urn:microsoft.com/office/officeart/2005/8/layout/process2"/>
    <dgm:cxn modelId="{322F88AC-CD9F-40DD-A336-185BED3D6EE5}" type="presOf" srcId="{FE4762C6-C89C-4417-9360-79C0D5D7DA61}" destId="{9EB19788-F50F-4BB7-94FF-44A0843BAE47}" srcOrd="0" destOrd="0" presId="urn:microsoft.com/office/officeart/2005/8/layout/process2"/>
    <dgm:cxn modelId="{D8C81CB0-9755-4525-AB80-FD294C3C4503}" type="presOf" srcId="{B06AB0A7-9C15-4F6F-83D5-864CDB571F2B}" destId="{03F7A941-7D95-4DC2-849E-7B1480341D36}" srcOrd="0" destOrd="0" presId="urn:microsoft.com/office/officeart/2005/8/layout/process2"/>
    <dgm:cxn modelId="{9A6081B3-746D-4033-9500-0BD5924D43FB}" type="presOf" srcId="{4CB89CE5-7516-4EAE-B3B2-22B81B7DF2DB}" destId="{71E6998E-4B9E-41EB-ADEF-EC0244BFBA49}" srcOrd="0" destOrd="0" presId="urn:microsoft.com/office/officeart/2005/8/layout/process2"/>
    <dgm:cxn modelId="{B6C3A3B6-7B7A-4734-96B3-A70C30BF9132}" type="presOf" srcId="{4F196B74-4F6D-4A0D-8D30-91E9028758D2}" destId="{E41F5666-D1F1-47FB-8EB0-FD4AF0330FA0}" srcOrd="0" destOrd="0" presId="urn:microsoft.com/office/officeart/2005/8/layout/process2"/>
    <dgm:cxn modelId="{9B4F32B9-C5E2-4681-A056-FBD71DC7F2CC}" type="presOf" srcId="{CC5F8494-AA2F-42F3-BAFF-3EF580C77A59}" destId="{CC8E8AFC-EBCA-4504-9C9C-FA35DABE6F62}" srcOrd="1" destOrd="0" presId="urn:microsoft.com/office/officeart/2005/8/layout/process2"/>
    <dgm:cxn modelId="{3668CDB9-C0C2-4ADA-ABBC-0084D1FF415B}" type="presOf" srcId="{547A8238-8581-4ECC-BC37-88D941ED184B}" destId="{FF3F842C-283E-479C-B73B-81BC74EAEF61}" srcOrd="0" destOrd="0" presId="urn:microsoft.com/office/officeart/2005/8/layout/process2"/>
    <dgm:cxn modelId="{9C6BEFBF-CC00-4DF3-8C6A-82A697A3B7D2}" type="presOf" srcId="{4767DABC-38BE-41C3-B324-42D92C190D90}" destId="{E62A57C9-28A6-4689-9412-19EE3E52BF71}" srcOrd="0" destOrd="0" presId="urn:microsoft.com/office/officeart/2005/8/layout/process2"/>
    <dgm:cxn modelId="{62243ACB-FD43-4A0A-A95C-684D5CC3E6FC}" type="presOf" srcId="{3E1C32D4-5EA5-4E05-A870-B8311F23BD07}" destId="{539E03B6-3863-4AB9-A9B6-77266E43D9C7}" srcOrd="0" destOrd="0" presId="urn:microsoft.com/office/officeart/2005/8/layout/process2"/>
    <dgm:cxn modelId="{7CC186CD-373A-4A44-892F-7E3D18EBBF57}" type="presOf" srcId="{89ED89FD-B911-47FD-B259-AA36A530BFDC}" destId="{CC362FCE-3ED7-48AA-98C1-B6A425858BB6}" srcOrd="0" destOrd="0" presId="urn:microsoft.com/office/officeart/2005/8/layout/process2"/>
    <dgm:cxn modelId="{549D21D0-3CE2-401B-8CFD-DDA60E2E6959}" type="presOf" srcId="{CAAA8CD9-5EDA-4244-AC40-6FBE30B4DC3A}" destId="{EBB08E75-F907-436F-ADDE-CB328CB63112}" srcOrd="0" destOrd="0" presId="urn:microsoft.com/office/officeart/2005/8/layout/process2"/>
    <dgm:cxn modelId="{7D3E04D8-6AD1-402E-95D3-841B299BBAD7}" srcId="{05EDD022-C7C3-4A89-B525-C16689628287}" destId="{EB861609-7CEC-4D76-9C14-013EF5050D5C}" srcOrd="5" destOrd="0" parTransId="{251EE4B0-F63B-48F3-925E-D76C6AA5111B}" sibTransId="{4CB89CE5-7516-4EAE-B3B2-22B81B7DF2DB}"/>
    <dgm:cxn modelId="{22236FE1-6ACE-4B9A-954A-1B1DCD051FDF}" type="presOf" srcId="{EB861609-7CEC-4D76-9C14-013EF5050D5C}" destId="{B23F1423-C47A-47A1-885B-78CA8A66B3C8}" srcOrd="0" destOrd="0" presId="urn:microsoft.com/office/officeart/2005/8/layout/process2"/>
    <dgm:cxn modelId="{9631CCE2-2E98-44E7-8DAF-29D8B75643B4}" srcId="{05EDD022-C7C3-4A89-B525-C16689628287}" destId="{CAAA8CD9-5EDA-4244-AC40-6FBE30B4DC3A}" srcOrd="8" destOrd="0" parTransId="{FF0577D2-2258-4BB0-989F-82CA8819A633}" sibTransId="{F6CB91D9-BAFD-4578-BFF5-6EE7FB32AA56}"/>
    <dgm:cxn modelId="{7DA42CED-6254-446A-88F5-0BEC0383B903}" srcId="{05EDD022-C7C3-4A89-B525-C16689628287}" destId="{B4DE2DC9-1CDC-473C-A689-56BB6AA7BE19}" srcOrd="3" destOrd="0" parTransId="{EBB65CA4-0A10-4CEC-8DEB-7EB0538A9859}" sibTransId="{6946485D-F92F-4F74-A878-B34E63B0DE1D}"/>
    <dgm:cxn modelId="{319182F7-F4EC-4D95-B486-E194877A503C}" type="presOf" srcId="{4F196B74-4F6D-4A0D-8D30-91E9028758D2}" destId="{73D60323-8378-4B3C-BA5C-C3D9B59928AD}" srcOrd="1" destOrd="0" presId="urn:microsoft.com/office/officeart/2005/8/layout/process2"/>
    <dgm:cxn modelId="{C9C41A01-835D-4034-9FAA-FF3FFF955B18}" type="presParOf" srcId="{FD55BA2C-E3FC-4759-8DE2-FA53E283A7EB}" destId="{539E03B6-3863-4AB9-A9B6-77266E43D9C7}" srcOrd="0" destOrd="0" presId="urn:microsoft.com/office/officeart/2005/8/layout/process2"/>
    <dgm:cxn modelId="{BF587D6F-F67A-470A-B395-A5581CA1AC18}" type="presParOf" srcId="{FD55BA2C-E3FC-4759-8DE2-FA53E283A7EB}" destId="{CC362FCE-3ED7-48AA-98C1-B6A425858BB6}" srcOrd="1" destOrd="0" presId="urn:microsoft.com/office/officeart/2005/8/layout/process2"/>
    <dgm:cxn modelId="{BE9A0050-F198-4BFD-A42F-AF00A1D219E5}" type="presParOf" srcId="{CC362FCE-3ED7-48AA-98C1-B6A425858BB6}" destId="{3A13E37D-5C5A-46C6-B4B2-ED1A427C2952}" srcOrd="0" destOrd="0" presId="urn:microsoft.com/office/officeart/2005/8/layout/process2"/>
    <dgm:cxn modelId="{49458D5E-4C50-4028-9160-C4C54A45B925}" type="presParOf" srcId="{FD55BA2C-E3FC-4759-8DE2-FA53E283A7EB}" destId="{7681D95A-5E83-43B1-BEB8-07F12B714437}" srcOrd="2" destOrd="0" presId="urn:microsoft.com/office/officeart/2005/8/layout/process2"/>
    <dgm:cxn modelId="{9B3E9D3A-E490-4F41-ABC0-EF7F3E1C2BFE}" type="presParOf" srcId="{FD55BA2C-E3FC-4759-8DE2-FA53E283A7EB}" destId="{03F7A941-7D95-4DC2-849E-7B1480341D36}" srcOrd="3" destOrd="0" presId="urn:microsoft.com/office/officeart/2005/8/layout/process2"/>
    <dgm:cxn modelId="{3F692A01-8521-41BA-BF41-3CC8A640857A}" type="presParOf" srcId="{03F7A941-7D95-4DC2-849E-7B1480341D36}" destId="{CE5730F8-94BE-4512-9677-5F58C1A6E269}" srcOrd="0" destOrd="0" presId="urn:microsoft.com/office/officeart/2005/8/layout/process2"/>
    <dgm:cxn modelId="{62599C9E-AD25-4C10-A1DA-6AF781504269}" type="presParOf" srcId="{FD55BA2C-E3FC-4759-8DE2-FA53E283A7EB}" destId="{12FFC26F-54A7-4209-8F83-9BBD1BB2B0AD}" srcOrd="4" destOrd="0" presId="urn:microsoft.com/office/officeart/2005/8/layout/process2"/>
    <dgm:cxn modelId="{3845E4F3-784B-43CA-B370-1855EE43A2CD}" type="presParOf" srcId="{FD55BA2C-E3FC-4759-8DE2-FA53E283A7EB}" destId="{E41F5666-D1F1-47FB-8EB0-FD4AF0330FA0}" srcOrd="5" destOrd="0" presId="urn:microsoft.com/office/officeart/2005/8/layout/process2"/>
    <dgm:cxn modelId="{F0FBE627-A3A7-4C95-AC76-C3619DBD7909}" type="presParOf" srcId="{E41F5666-D1F1-47FB-8EB0-FD4AF0330FA0}" destId="{73D60323-8378-4B3C-BA5C-C3D9B59928AD}" srcOrd="0" destOrd="0" presId="urn:microsoft.com/office/officeart/2005/8/layout/process2"/>
    <dgm:cxn modelId="{3E913BE2-7E14-4172-875F-469697CE3B84}" type="presParOf" srcId="{FD55BA2C-E3FC-4759-8DE2-FA53E283A7EB}" destId="{C980ECE3-FF20-49D2-B76B-336BBD768D7C}" srcOrd="6" destOrd="0" presId="urn:microsoft.com/office/officeart/2005/8/layout/process2"/>
    <dgm:cxn modelId="{2DFA3AE6-769B-4E1C-8A3E-6F7091440156}" type="presParOf" srcId="{FD55BA2C-E3FC-4759-8DE2-FA53E283A7EB}" destId="{E720181D-4FC7-4939-9B53-6E9855C09B17}" srcOrd="7" destOrd="0" presId="urn:microsoft.com/office/officeart/2005/8/layout/process2"/>
    <dgm:cxn modelId="{CB116E28-9832-4518-A847-5DCD815195B2}" type="presParOf" srcId="{E720181D-4FC7-4939-9B53-6E9855C09B17}" destId="{96BE805D-A916-4ED1-B3FD-A72B3AD9EB8B}" srcOrd="0" destOrd="0" presId="urn:microsoft.com/office/officeart/2005/8/layout/process2"/>
    <dgm:cxn modelId="{7C09AE36-D091-4B2D-A7E5-D8C2B4703AB1}" type="presParOf" srcId="{FD55BA2C-E3FC-4759-8DE2-FA53E283A7EB}" destId="{AC42BFEE-FA10-4040-9951-8977AF6E2EA1}" srcOrd="8" destOrd="0" presId="urn:microsoft.com/office/officeart/2005/8/layout/process2"/>
    <dgm:cxn modelId="{594AF974-0093-41BF-AF4E-4ED4DA24D7CF}" type="presParOf" srcId="{FD55BA2C-E3FC-4759-8DE2-FA53E283A7EB}" destId="{A1D77F12-1784-43B1-BF6C-89AB21BF05B8}" srcOrd="9" destOrd="0" presId="urn:microsoft.com/office/officeart/2005/8/layout/process2"/>
    <dgm:cxn modelId="{005E2E32-38B6-4E10-B84B-522CB1AE220D}" type="presParOf" srcId="{A1D77F12-1784-43B1-BF6C-89AB21BF05B8}" destId="{CC8E8AFC-EBCA-4504-9C9C-FA35DABE6F62}" srcOrd="0" destOrd="0" presId="urn:microsoft.com/office/officeart/2005/8/layout/process2"/>
    <dgm:cxn modelId="{A292FACA-E7F0-40AF-9D2B-C2CE98AB2875}" type="presParOf" srcId="{FD55BA2C-E3FC-4759-8DE2-FA53E283A7EB}" destId="{B23F1423-C47A-47A1-885B-78CA8A66B3C8}" srcOrd="10" destOrd="0" presId="urn:microsoft.com/office/officeart/2005/8/layout/process2"/>
    <dgm:cxn modelId="{05AECD7B-08A3-47DC-B76C-687B70628C1B}" type="presParOf" srcId="{FD55BA2C-E3FC-4759-8DE2-FA53E283A7EB}" destId="{71E6998E-4B9E-41EB-ADEF-EC0244BFBA49}" srcOrd="11" destOrd="0" presId="urn:microsoft.com/office/officeart/2005/8/layout/process2"/>
    <dgm:cxn modelId="{91ABF1A1-5ED0-4FE8-9DC9-CE5EFC3E909E}" type="presParOf" srcId="{71E6998E-4B9E-41EB-ADEF-EC0244BFBA49}" destId="{09919723-9D23-4E00-B2C2-902DB86A1F74}" srcOrd="0" destOrd="0" presId="urn:microsoft.com/office/officeart/2005/8/layout/process2"/>
    <dgm:cxn modelId="{27886DCE-9726-4DEE-85CC-41201D63409E}" type="presParOf" srcId="{FD55BA2C-E3FC-4759-8DE2-FA53E283A7EB}" destId="{E62A57C9-28A6-4689-9412-19EE3E52BF71}" srcOrd="12" destOrd="0" presId="urn:microsoft.com/office/officeart/2005/8/layout/process2"/>
    <dgm:cxn modelId="{A9791452-0610-49E3-BC6F-7A1BDD9283E6}" type="presParOf" srcId="{FD55BA2C-E3FC-4759-8DE2-FA53E283A7EB}" destId="{9F6F58E6-9B02-4D4A-A0D7-BCFDDAC7952A}" srcOrd="13" destOrd="0" presId="urn:microsoft.com/office/officeart/2005/8/layout/process2"/>
    <dgm:cxn modelId="{F9E39BE5-DD67-41DA-900A-4B8323BEDA8A}" type="presParOf" srcId="{9F6F58E6-9B02-4D4A-A0D7-BCFDDAC7952A}" destId="{8B9A9600-6F9F-48A1-9364-389BE7157CB4}" srcOrd="0" destOrd="0" presId="urn:microsoft.com/office/officeart/2005/8/layout/process2"/>
    <dgm:cxn modelId="{275AF35D-ED7A-40F2-903B-78F85987FF1B}" type="presParOf" srcId="{FD55BA2C-E3FC-4759-8DE2-FA53E283A7EB}" destId="{9EB19788-F50F-4BB7-94FF-44A0843BAE47}" srcOrd="14" destOrd="0" presId="urn:microsoft.com/office/officeart/2005/8/layout/process2"/>
    <dgm:cxn modelId="{B79D641B-2A2F-447D-B6B8-EFBCDB4DE20D}" type="presParOf" srcId="{FD55BA2C-E3FC-4759-8DE2-FA53E283A7EB}" destId="{FF3F842C-283E-479C-B73B-81BC74EAEF61}" srcOrd="15" destOrd="0" presId="urn:microsoft.com/office/officeart/2005/8/layout/process2"/>
    <dgm:cxn modelId="{8195A310-E2F9-45CD-8C26-B5399EDC372E}" type="presParOf" srcId="{FF3F842C-283E-479C-B73B-81BC74EAEF61}" destId="{FDF2D31C-A6F4-4B0D-81F6-20CD76AEF584}" srcOrd="0" destOrd="0" presId="urn:microsoft.com/office/officeart/2005/8/layout/process2"/>
    <dgm:cxn modelId="{169C9FD6-FD4A-47BE-A3E9-82DCC6DA4783}" type="presParOf" srcId="{FD55BA2C-E3FC-4759-8DE2-FA53E283A7EB}" destId="{EBB08E75-F907-436F-ADDE-CB328CB63112}" srcOrd="1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377370-0D9F-469D-A88B-80B38A2CBC3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321A1-9327-456D-B9B2-295003EBF3C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/>
            <a:t>📍 Markers</a:t>
          </a:r>
        </a:p>
      </dgm:t>
    </dgm:pt>
    <dgm:pt modelId="{CB84B8F7-B600-49B2-8C23-8957BDDCA521}" type="parTrans" cxnId="{B69002E0-B4E7-4A54-A7BB-9E11E6C78BA9}">
      <dgm:prSet/>
      <dgm:spPr/>
      <dgm:t>
        <a:bodyPr/>
        <a:lstStyle/>
        <a:p>
          <a:endParaRPr lang="en-US" sz="1400"/>
        </a:p>
      </dgm:t>
    </dgm:pt>
    <dgm:pt modelId="{9A3AEB28-7725-4D75-9967-3D9523C9B243}" type="sibTrans" cxnId="{B69002E0-B4E7-4A54-A7BB-9E11E6C78BA9}">
      <dgm:prSet/>
      <dgm:spPr/>
      <dgm:t>
        <a:bodyPr/>
        <a:lstStyle/>
        <a:p>
          <a:endParaRPr lang="en-US" sz="1400"/>
        </a:p>
      </dgm:t>
    </dgm:pt>
    <dgm:pt modelId="{291D0992-CC89-4A85-A9B6-592AC36F77DB}">
      <dgm:prSet phldrT="[Text]" custT="1"/>
      <dgm:spPr/>
      <dgm:t>
        <a:bodyPr/>
        <a:lstStyle/>
        <a:p>
          <a:r>
            <a:rPr lang="en-US" sz="1400" dirty="0"/>
            <a:t>Placed at each launch site using </a:t>
          </a:r>
          <a:r>
            <a:rPr lang="en-US" sz="1400" dirty="0" err="1"/>
            <a:t>folium.Marker</a:t>
          </a:r>
          <a:r>
            <a:rPr lang="en-US" sz="1400" dirty="0"/>
            <a:t>()</a:t>
          </a:r>
        </a:p>
      </dgm:t>
    </dgm:pt>
    <dgm:pt modelId="{C2D0E0D6-7C37-450C-B09A-9AB1F1EBD954}" type="parTrans" cxnId="{3D4E7657-B72E-43C4-BF40-33BADEF447F0}">
      <dgm:prSet/>
      <dgm:spPr/>
      <dgm:t>
        <a:bodyPr/>
        <a:lstStyle/>
        <a:p>
          <a:endParaRPr lang="en-US" sz="1400"/>
        </a:p>
      </dgm:t>
    </dgm:pt>
    <dgm:pt modelId="{8A73594A-BFCE-4894-A262-5A7D1F270146}" type="sibTrans" cxnId="{3D4E7657-B72E-43C4-BF40-33BADEF447F0}">
      <dgm:prSet/>
      <dgm:spPr/>
      <dgm:t>
        <a:bodyPr/>
        <a:lstStyle/>
        <a:p>
          <a:endParaRPr lang="en-US" sz="1400"/>
        </a:p>
      </dgm:t>
    </dgm:pt>
    <dgm:pt modelId="{C2DC08D6-204A-482D-95A3-7ACE32037A9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/>
            <a:t>🟢 Colored Circles</a:t>
          </a:r>
        </a:p>
      </dgm:t>
    </dgm:pt>
    <dgm:pt modelId="{3D2C626F-D551-4C43-AE69-2561403F8B30}" type="parTrans" cxnId="{0EA6083E-0B02-4D78-AD77-1A99B9D097CB}">
      <dgm:prSet/>
      <dgm:spPr/>
      <dgm:t>
        <a:bodyPr/>
        <a:lstStyle/>
        <a:p>
          <a:endParaRPr lang="en-US" sz="1400"/>
        </a:p>
      </dgm:t>
    </dgm:pt>
    <dgm:pt modelId="{73BBD364-9589-45DB-884B-8AF4058042CB}" type="sibTrans" cxnId="{0EA6083E-0B02-4D78-AD77-1A99B9D097CB}">
      <dgm:prSet/>
      <dgm:spPr/>
      <dgm:t>
        <a:bodyPr/>
        <a:lstStyle/>
        <a:p>
          <a:endParaRPr lang="en-US" sz="1400"/>
        </a:p>
      </dgm:t>
    </dgm:pt>
    <dgm:pt modelId="{F9FEB7DC-95B0-40F8-93C0-09F50B41DC61}">
      <dgm:prSet phldrT="[Text]" custT="1"/>
      <dgm:spPr/>
      <dgm:t>
        <a:bodyPr/>
        <a:lstStyle/>
        <a:p>
          <a:r>
            <a:rPr lang="en-US" sz="1400" dirty="0"/>
            <a:t>Used </a:t>
          </a:r>
          <a:r>
            <a:rPr lang="en-US" sz="1400" dirty="0" err="1"/>
            <a:t>folium.Circle</a:t>
          </a:r>
          <a:r>
            <a:rPr lang="en-US" sz="1400" dirty="0"/>
            <a:t>() with color-coded outcomes (e.g., green for success, red for failure)</a:t>
          </a:r>
        </a:p>
      </dgm:t>
    </dgm:pt>
    <dgm:pt modelId="{A4D47E79-2165-4AC5-A759-44692E4483A8}" type="parTrans" cxnId="{DCA76BFE-8A59-46D4-A028-BD3197CD2A77}">
      <dgm:prSet/>
      <dgm:spPr/>
      <dgm:t>
        <a:bodyPr/>
        <a:lstStyle/>
        <a:p>
          <a:endParaRPr lang="en-US" sz="1400"/>
        </a:p>
      </dgm:t>
    </dgm:pt>
    <dgm:pt modelId="{5DDC97AD-8969-4CCA-9439-2CB59D63BEED}" type="sibTrans" cxnId="{DCA76BFE-8A59-46D4-A028-BD3197CD2A77}">
      <dgm:prSet/>
      <dgm:spPr/>
      <dgm:t>
        <a:bodyPr/>
        <a:lstStyle/>
        <a:p>
          <a:endParaRPr lang="en-US" sz="1400"/>
        </a:p>
      </dgm:t>
    </dgm:pt>
    <dgm:pt modelId="{635A7888-0F73-4621-BFCA-04C4611070E6}">
      <dgm:prSet phldrT="[Text]" custT="1"/>
      <dgm:spPr/>
      <dgm:t>
        <a:bodyPr/>
        <a:lstStyle/>
        <a:p>
          <a:r>
            <a:rPr lang="en-US" sz="1400" dirty="0"/>
            <a:t>To visually distinguish successful vs. failed landings</a:t>
          </a:r>
        </a:p>
      </dgm:t>
    </dgm:pt>
    <dgm:pt modelId="{7E0FD22A-70F5-4911-9904-4F8832B5848D}" type="parTrans" cxnId="{6455C3C0-28F6-4CCE-B49B-05F8E6E503F0}">
      <dgm:prSet/>
      <dgm:spPr/>
      <dgm:t>
        <a:bodyPr/>
        <a:lstStyle/>
        <a:p>
          <a:endParaRPr lang="en-US" sz="1400"/>
        </a:p>
      </dgm:t>
    </dgm:pt>
    <dgm:pt modelId="{BAB5EFE5-51EA-428B-AFDE-B0D988B97473}" type="sibTrans" cxnId="{6455C3C0-28F6-4CCE-B49B-05F8E6E503F0}">
      <dgm:prSet/>
      <dgm:spPr/>
      <dgm:t>
        <a:bodyPr/>
        <a:lstStyle/>
        <a:p>
          <a:endParaRPr lang="en-US" sz="1400"/>
        </a:p>
      </dgm:t>
    </dgm:pt>
    <dgm:pt modelId="{0DA1A55B-94A2-4D65-AB09-A47B20B0507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/>
            <a:t>📏 Lines</a:t>
          </a:r>
        </a:p>
      </dgm:t>
    </dgm:pt>
    <dgm:pt modelId="{1112F43C-2444-4FA9-8FCF-ECEA029ADE02}" type="parTrans" cxnId="{EFE8820C-21B8-4490-8236-6B6B1CF584F0}">
      <dgm:prSet/>
      <dgm:spPr/>
      <dgm:t>
        <a:bodyPr/>
        <a:lstStyle/>
        <a:p>
          <a:endParaRPr lang="en-US" sz="1400"/>
        </a:p>
      </dgm:t>
    </dgm:pt>
    <dgm:pt modelId="{752C86B9-78AB-476C-B04A-87BF4F129412}" type="sibTrans" cxnId="{EFE8820C-21B8-4490-8236-6B6B1CF584F0}">
      <dgm:prSet/>
      <dgm:spPr/>
      <dgm:t>
        <a:bodyPr/>
        <a:lstStyle/>
        <a:p>
          <a:endParaRPr lang="en-US" sz="1400"/>
        </a:p>
      </dgm:t>
    </dgm:pt>
    <dgm:pt modelId="{7EE308B0-C945-4E96-8DD1-8D87B0022576}">
      <dgm:prSet custT="1"/>
      <dgm:spPr/>
      <dgm:t>
        <a:bodyPr/>
        <a:lstStyle/>
        <a:p>
          <a:r>
            <a:rPr lang="en-US" sz="1400" dirty="0"/>
            <a:t>To pinpoint exact geographic locations of SpaceX launch pads globally</a:t>
          </a:r>
        </a:p>
      </dgm:t>
    </dgm:pt>
    <dgm:pt modelId="{7E2E5B56-0CC2-44C5-9E12-CDED065B295A}" type="parTrans" cxnId="{EF49873E-089C-4309-BCD0-4266F714B8CB}">
      <dgm:prSet/>
      <dgm:spPr/>
      <dgm:t>
        <a:bodyPr/>
        <a:lstStyle/>
        <a:p>
          <a:endParaRPr lang="en-US" sz="1400"/>
        </a:p>
      </dgm:t>
    </dgm:pt>
    <dgm:pt modelId="{70F4DBA0-6F65-4303-B690-E8BAFF43EBE2}" type="sibTrans" cxnId="{EF49873E-089C-4309-BCD0-4266F714B8CB}">
      <dgm:prSet/>
      <dgm:spPr/>
      <dgm:t>
        <a:bodyPr/>
        <a:lstStyle/>
        <a:p>
          <a:endParaRPr lang="en-US" sz="1400"/>
        </a:p>
      </dgm:t>
    </dgm:pt>
    <dgm:pt modelId="{F5BD507F-AA1B-463F-B210-7F3BB5C92B6B}">
      <dgm:prSet custT="1"/>
      <dgm:spPr/>
      <dgm:t>
        <a:bodyPr/>
        <a:lstStyle/>
        <a:p>
          <a:r>
            <a:rPr lang="en-US" sz="1400" dirty="0"/>
            <a:t>Enables quick visual identification and clustering of launch activity</a:t>
          </a:r>
        </a:p>
      </dgm:t>
    </dgm:pt>
    <dgm:pt modelId="{20ACE864-1528-4037-9B37-0F6D3AD6C955}" type="parTrans" cxnId="{3B384C75-A3FA-49C8-A7A4-8B35D7388B9E}">
      <dgm:prSet/>
      <dgm:spPr/>
      <dgm:t>
        <a:bodyPr/>
        <a:lstStyle/>
        <a:p>
          <a:endParaRPr lang="en-US" sz="1400"/>
        </a:p>
      </dgm:t>
    </dgm:pt>
    <dgm:pt modelId="{186D0A6C-2D24-4308-A084-86E94BB294BF}" type="sibTrans" cxnId="{3B384C75-A3FA-49C8-A7A4-8B35D7388B9E}">
      <dgm:prSet/>
      <dgm:spPr/>
      <dgm:t>
        <a:bodyPr/>
        <a:lstStyle/>
        <a:p>
          <a:endParaRPr lang="en-US" sz="1400"/>
        </a:p>
      </dgm:t>
    </dgm:pt>
    <dgm:pt modelId="{6213737C-3F3C-411A-8D3F-32F766767619}">
      <dgm:prSet custT="1"/>
      <dgm:spPr/>
      <dgm:t>
        <a:bodyPr/>
        <a:lstStyle/>
        <a:p>
          <a:r>
            <a:rPr lang="en-US" sz="1400" dirty="0"/>
            <a:t>Enhances interpretability of spatial patterns in landing outcomes</a:t>
          </a:r>
        </a:p>
      </dgm:t>
    </dgm:pt>
    <dgm:pt modelId="{AAC06603-7E8C-46B2-821D-D367C80B2880}" type="parTrans" cxnId="{D62498F2-5583-4A3E-81FE-CBCC5D9DAD47}">
      <dgm:prSet/>
      <dgm:spPr/>
      <dgm:t>
        <a:bodyPr/>
        <a:lstStyle/>
        <a:p>
          <a:endParaRPr lang="en-US" sz="1400"/>
        </a:p>
      </dgm:t>
    </dgm:pt>
    <dgm:pt modelId="{67981EC8-C2C8-4AAD-ACEA-F1E00B83027B}" type="sibTrans" cxnId="{D62498F2-5583-4A3E-81FE-CBCC5D9DAD47}">
      <dgm:prSet/>
      <dgm:spPr/>
      <dgm:t>
        <a:bodyPr/>
        <a:lstStyle/>
        <a:p>
          <a:endParaRPr lang="en-US" sz="1400"/>
        </a:p>
      </dgm:t>
    </dgm:pt>
    <dgm:pt modelId="{ADF6B4CB-00A5-4D29-A174-39E5A82FF13F}">
      <dgm:prSet phldrT="[Text]" custT="1"/>
      <dgm:spPr/>
      <dgm:t>
        <a:bodyPr/>
        <a:lstStyle/>
        <a:p>
          <a:r>
            <a:rPr lang="en-US" sz="1400" dirty="0"/>
            <a:t>Used </a:t>
          </a:r>
          <a:r>
            <a:rPr lang="en-US" sz="1400" dirty="0" err="1"/>
            <a:t>folium.PolyLine</a:t>
          </a:r>
          <a:r>
            <a:rPr lang="en-US" sz="1400" dirty="0"/>
            <a:t>() to connect launch sites to drone ship landing zones</a:t>
          </a:r>
        </a:p>
      </dgm:t>
    </dgm:pt>
    <dgm:pt modelId="{C766C5DB-5F1E-4537-8EB5-55B096CE1335}" type="parTrans" cxnId="{746A29BC-7CDB-4D15-8CA6-10B6D827959E}">
      <dgm:prSet/>
      <dgm:spPr/>
      <dgm:t>
        <a:bodyPr/>
        <a:lstStyle/>
        <a:p>
          <a:endParaRPr lang="en-US" sz="1400"/>
        </a:p>
      </dgm:t>
    </dgm:pt>
    <dgm:pt modelId="{5BB0090F-61D0-48D2-9039-D839D75E1763}" type="sibTrans" cxnId="{746A29BC-7CDB-4D15-8CA6-10B6D827959E}">
      <dgm:prSet/>
      <dgm:spPr/>
      <dgm:t>
        <a:bodyPr/>
        <a:lstStyle/>
        <a:p>
          <a:endParaRPr lang="en-US" sz="1400"/>
        </a:p>
      </dgm:t>
    </dgm:pt>
    <dgm:pt modelId="{E4B44704-3F4A-422A-AEF1-BD3B4A07CDBF}">
      <dgm:prSet custT="1"/>
      <dgm:spPr/>
      <dgm:t>
        <a:bodyPr/>
        <a:lstStyle/>
        <a:p>
          <a:r>
            <a:rPr lang="en-US" sz="1400" dirty="0"/>
            <a:t>To illustrate trajectory or recovery paths</a:t>
          </a:r>
        </a:p>
      </dgm:t>
    </dgm:pt>
    <dgm:pt modelId="{6BBB5384-163D-49F0-A994-342B6E8C35BB}" type="parTrans" cxnId="{77562A9B-95A1-4B35-8A2C-D5DA29BF9222}">
      <dgm:prSet/>
      <dgm:spPr/>
      <dgm:t>
        <a:bodyPr/>
        <a:lstStyle/>
        <a:p>
          <a:endParaRPr lang="en-US" sz="1400"/>
        </a:p>
      </dgm:t>
    </dgm:pt>
    <dgm:pt modelId="{B148F6D7-4E3D-4016-AB9F-5EB935747410}" type="sibTrans" cxnId="{77562A9B-95A1-4B35-8A2C-D5DA29BF9222}">
      <dgm:prSet/>
      <dgm:spPr/>
      <dgm:t>
        <a:bodyPr/>
        <a:lstStyle/>
        <a:p>
          <a:endParaRPr lang="en-US" sz="1400"/>
        </a:p>
      </dgm:t>
    </dgm:pt>
    <dgm:pt modelId="{301BD632-BA7F-4472-8090-2BA7248316CA}">
      <dgm:prSet custT="1"/>
      <dgm:spPr/>
      <dgm:t>
        <a:bodyPr/>
        <a:lstStyle/>
        <a:p>
          <a:r>
            <a:rPr lang="en-US" sz="1400" dirty="0"/>
            <a:t>Provides spatial context for offshore landings and booster </a:t>
          </a:r>
          <a:r>
            <a:rPr lang="en-US" sz="1400"/>
            <a:t>recovery logistics</a:t>
          </a:r>
          <a:endParaRPr lang="en-US" sz="1400" dirty="0"/>
        </a:p>
      </dgm:t>
    </dgm:pt>
    <dgm:pt modelId="{02B07E2A-6E62-4083-BDDC-958622C4D5AB}" type="parTrans" cxnId="{3ABD1926-37A8-46A6-A347-A9E441DFEE62}">
      <dgm:prSet/>
      <dgm:spPr/>
      <dgm:t>
        <a:bodyPr/>
        <a:lstStyle/>
        <a:p>
          <a:endParaRPr lang="en-US" sz="1400"/>
        </a:p>
      </dgm:t>
    </dgm:pt>
    <dgm:pt modelId="{0353F1E3-F975-4068-9092-24B742A81B2B}" type="sibTrans" cxnId="{3ABD1926-37A8-46A6-A347-A9E441DFEE62}">
      <dgm:prSet/>
      <dgm:spPr/>
      <dgm:t>
        <a:bodyPr/>
        <a:lstStyle/>
        <a:p>
          <a:endParaRPr lang="en-US" sz="1400"/>
        </a:p>
      </dgm:t>
    </dgm:pt>
    <dgm:pt modelId="{21968B6F-2557-4DE3-AC77-40DE076FF811}">
      <dgm:prSet phldrT="[Text]" custT="1"/>
      <dgm:spPr/>
      <dgm:t>
        <a:bodyPr/>
        <a:lstStyle/>
        <a:p>
          <a:r>
            <a:rPr lang="en-US" sz="1400" dirty="0"/>
            <a:t>Added popup and tooltip to markers and circles</a:t>
          </a:r>
        </a:p>
      </dgm:t>
    </dgm:pt>
    <dgm:pt modelId="{8FB37ABB-C3B8-4E5B-8466-C6A5214D16F8}" type="parTrans" cxnId="{26DF98F3-DF8B-4547-A4F0-ABEED39805D8}">
      <dgm:prSet/>
      <dgm:spPr/>
      <dgm:t>
        <a:bodyPr/>
        <a:lstStyle/>
        <a:p>
          <a:endParaRPr lang="en-US" sz="1400"/>
        </a:p>
      </dgm:t>
    </dgm:pt>
    <dgm:pt modelId="{A4DC42D0-E1BD-4339-AA0A-7E1D25404762}" type="sibTrans" cxnId="{26DF98F3-DF8B-4547-A4F0-ABEED39805D8}">
      <dgm:prSet/>
      <dgm:spPr/>
      <dgm:t>
        <a:bodyPr/>
        <a:lstStyle/>
        <a:p>
          <a:endParaRPr lang="en-US" sz="1400"/>
        </a:p>
      </dgm:t>
    </dgm:pt>
    <dgm:pt modelId="{2946DE93-48BD-4D6E-B5B3-EB6E47B90DBF}">
      <dgm:prSet custT="1"/>
      <dgm:spPr/>
      <dgm:t>
        <a:bodyPr/>
        <a:lstStyle/>
        <a:p>
          <a:r>
            <a:rPr lang="en-US" sz="1400"/>
            <a:t>To display metadata like launch date, booster version, payload mass</a:t>
          </a:r>
          <a:endParaRPr lang="en-US" sz="1400" dirty="0"/>
        </a:p>
      </dgm:t>
    </dgm:pt>
    <dgm:pt modelId="{4FE0BB87-1EC0-4506-83C1-3D64E2547798}" type="parTrans" cxnId="{511AC847-60D6-41C9-8197-82F564324EFF}">
      <dgm:prSet/>
      <dgm:spPr/>
      <dgm:t>
        <a:bodyPr/>
        <a:lstStyle/>
        <a:p>
          <a:endParaRPr lang="en-US" sz="1400"/>
        </a:p>
      </dgm:t>
    </dgm:pt>
    <dgm:pt modelId="{C2B55A4C-D685-4434-A025-99FAD5F0FA47}" type="sibTrans" cxnId="{511AC847-60D6-41C9-8197-82F564324EFF}">
      <dgm:prSet/>
      <dgm:spPr/>
      <dgm:t>
        <a:bodyPr/>
        <a:lstStyle/>
        <a:p>
          <a:endParaRPr lang="en-US" sz="1400"/>
        </a:p>
      </dgm:t>
    </dgm:pt>
    <dgm:pt modelId="{D7492CF6-A685-4BAF-B72D-1A08ABA853D0}">
      <dgm:prSet custT="1"/>
      <dgm:spPr/>
      <dgm:t>
        <a:bodyPr/>
        <a:lstStyle/>
        <a:p>
          <a:r>
            <a:rPr lang="en-US" sz="1400"/>
            <a:t>Makes the map interactive and informative without cluttering the view</a:t>
          </a:r>
          <a:endParaRPr lang="en-US" sz="1400" dirty="0"/>
        </a:p>
      </dgm:t>
    </dgm:pt>
    <dgm:pt modelId="{764D2E25-5B86-47E9-8F36-BA448DCEFBC5}" type="parTrans" cxnId="{E990EF0B-0395-4B26-9F14-D59C509A6651}">
      <dgm:prSet/>
      <dgm:spPr/>
      <dgm:t>
        <a:bodyPr/>
        <a:lstStyle/>
        <a:p>
          <a:endParaRPr lang="en-US" sz="1400"/>
        </a:p>
      </dgm:t>
    </dgm:pt>
    <dgm:pt modelId="{2292BA53-2D1B-4C8E-9861-07FBD75DFF00}" type="sibTrans" cxnId="{E990EF0B-0395-4B26-9F14-D59C509A6651}">
      <dgm:prSet/>
      <dgm:spPr/>
      <dgm:t>
        <a:bodyPr/>
        <a:lstStyle/>
        <a:p>
          <a:endParaRPr lang="en-US" sz="1400"/>
        </a:p>
      </dgm:t>
    </dgm:pt>
    <dgm:pt modelId="{2CCF0F3B-AB62-4499-8A9B-B3D22386FDF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/>
            <a:t>🧅 Proximity Layers</a:t>
          </a:r>
        </a:p>
      </dgm:t>
    </dgm:pt>
    <dgm:pt modelId="{4B540DF7-F801-4621-947E-87328BBBB063}" type="parTrans" cxnId="{D7BF79F4-4B82-411D-AADA-E6B48F6842EB}">
      <dgm:prSet/>
      <dgm:spPr/>
      <dgm:t>
        <a:bodyPr/>
        <a:lstStyle/>
        <a:p>
          <a:endParaRPr lang="en-US" sz="1400"/>
        </a:p>
      </dgm:t>
    </dgm:pt>
    <dgm:pt modelId="{117ACD39-6C2F-4178-B5B3-7AC08FA9D316}" type="sibTrans" cxnId="{D7BF79F4-4B82-411D-AADA-E6B48F6842EB}">
      <dgm:prSet/>
      <dgm:spPr/>
      <dgm:t>
        <a:bodyPr/>
        <a:lstStyle/>
        <a:p>
          <a:endParaRPr lang="en-US" sz="1400"/>
        </a:p>
      </dgm:t>
    </dgm:pt>
    <dgm:pt modelId="{FF115D53-B34D-4C35-BBDB-5609378BDF66}">
      <dgm:prSet custT="1"/>
      <dgm:spPr/>
      <dgm:t>
        <a:bodyPr/>
        <a:lstStyle/>
        <a:p>
          <a:r>
            <a:rPr lang="en-US" sz="1400"/>
            <a:t>To analyze logistical feasibility and environmental factors</a:t>
          </a:r>
          <a:endParaRPr lang="en-US" sz="1400" dirty="0"/>
        </a:p>
      </dgm:t>
    </dgm:pt>
    <dgm:pt modelId="{DD8F8817-0B3F-4900-BC95-5B8125A7BBD7}" type="parTrans" cxnId="{100CB384-AAAE-41C4-8B6C-AA8AA39BC23F}">
      <dgm:prSet/>
      <dgm:spPr/>
      <dgm:t>
        <a:bodyPr/>
        <a:lstStyle/>
        <a:p>
          <a:endParaRPr lang="en-US" sz="1400"/>
        </a:p>
      </dgm:t>
    </dgm:pt>
    <dgm:pt modelId="{13319C99-47AC-4C05-9A7D-33434788F27F}" type="sibTrans" cxnId="{100CB384-AAAE-41C4-8B6C-AA8AA39BC23F}">
      <dgm:prSet/>
      <dgm:spPr/>
      <dgm:t>
        <a:bodyPr/>
        <a:lstStyle/>
        <a:p>
          <a:endParaRPr lang="en-US" sz="1400"/>
        </a:p>
      </dgm:t>
    </dgm:pt>
    <dgm:pt modelId="{93F1F163-C6B5-47F1-9C62-53C45B5FB489}">
      <dgm:prSet custT="1"/>
      <dgm:spPr/>
      <dgm:t>
        <a:bodyPr/>
        <a:lstStyle/>
        <a:p>
          <a:r>
            <a:rPr lang="en-US" sz="1400" dirty="0"/>
            <a:t>Supports operational planning and site selection analysis</a:t>
          </a:r>
        </a:p>
      </dgm:t>
    </dgm:pt>
    <dgm:pt modelId="{2F055D3F-AED4-4CE7-8CE6-73A7F9FA597C}" type="parTrans" cxnId="{9EBD3011-F8F9-4CB5-B6BA-F8E0DA157248}">
      <dgm:prSet/>
      <dgm:spPr/>
      <dgm:t>
        <a:bodyPr/>
        <a:lstStyle/>
        <a:p>
          <a:endParaRPr lang="en-US" sz="1400"/>
        </a:p>
      </dgm:t>
    </dgm:pt>
    <dgm:pt modelId="{42EFBF4C-8524-493D-8AF2-8A3850A56432}" type="sibTrans" cxnId="{9EBD3011-F8F9-4CB5-B6BA-F8E0DA157248}">
      <dgm:prSet/>
      <dgm:spPr/>
      <dgm:t>
        <a:bodyPr/>
        <a:lstStyle/>
        <a:p>
          <a:endParaRPr lang="en-US" sz="1400"/>
        </a:p>
      </dgm:t>
    </dgm:pt>
    <dgm:pt modelId="{4940F311-24FA-485E-ACF5-CDE6EE22F92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/>
            <a:t>📌 Popups &amp; Tooltips</a:t>
          </a:r>
        </a:p>
      </dgm:t>
    </dgm:pt>
    <dgm:pt modelId="{A2540211-3121-4E82-B6EF-9DA90B51ECA1}" type="sibTrans" cxnId="{9264189F-5BAC-4592-AE4C-9F7E201C6A9C}">
      <dgm:prSet/>
      <dgm:spPr/>
      <dgm:t>
        <a:bodyPr/>
        <a:lstStyle/>
        <a:p>
          <a:endParaRPr lang="en-US" sz="1400"/>
        </a:p>
      </dgm:t>
    </dgm:pt>
    <dgm:pt modelId="{B94BC9C1-9A5F-458E-9D66-9B9EB8A5FC46}" type="parTrans" cxnId="{9264189F-5BAC-4592-AE4C-9F7E201C6A9C}">
      <dgm:prSet/>
      <dgm:spPr/>
      <dgm:t>
        <a:bodyPr/>
        <a:lstStyle/>
        <a:p>
          <a:endParaRPr lang="en-US" sz="1400"/>
        </a:p>
      </dgm:t>
    </dgm:pt>
    <dgm:pt modelId="{FEB4C91A-31D2-4E16-BEFB-59734D0DAAEC}">
      <dgm:prSet phldrT="[Text]" custT="1"/>
      <dgm:spPr/>
      <dgm:t>
        <a:bodyPr/>
        <a:lstStyle/>
        <a:p>
          <a:r>
            <a:rPr lang="en-US" sz="1400"/>
            <a:t>Added markers or overlays for nearby infrastructure (railways, highways, coastlines)</a:t>
          </a:r>
          <a:endParaRPr lang="en-US" sz="1400" dirty="0"/>
        </a:p>
      </dgm:t>
    </dgm:pt>
    <dgm:pt modelId="{38AA03F9-6DEF-4045-8A08-980D4FBCF1C9}" type="sibTrans" cxnId="{3F84CCB6-46F9-40D4-A0C8-351E2BD2669D}">
      <dgm:prSet/>
      <dgm:spPr/>
      <dgm:t>
        <a:bodyPr/>
        <a:lstStyle/>
        <a:p>
          <a:endParaRPr lang="en-US" sz="1400"/>
        </a:p>
      </dgm:t>
    </dgm:pt>
    <dgm:pt modelId="{24665497-95FC-4F76-81F8-EB745D6706BD}" type="parTrans" cxnId="{3F84CCB6-46F9-40D4-A0C8-351E2BD2669D}">
      <dgm:prSet/>
      <dgm:spPr/>
      <dgm:t>
        <a:bodyPr/>
        <a:lstStyle/>
        <a:p>
          <a:endParaRPr lang="en-US" sz="1400"/>
        </a:p>
      </dgm:t>
    </dgm:pt>
    <dgm:pt modelId="{CFC8390D-6E95-40E2-9F41-7ED099757E3F}" type="pres">
      <dgm:prSet presAssocID="{9E377370-0D9F-469D-A88B-80B38A2CBC3E}" presName="theList" presStyleCnt="0">
        <dgm:presLayoutVars>
          <dgm:dir/>
          <dgm:animLvl val="lvl"/>
          <dgm:resizeHandles val="exact"/>
        </dgm:presLayoutVars>
      </dgm:prSet>
      <dgm:spPr/>
    </dgm:pt>
    <dgm:pt modelId="{55DF049F-BA65-44A8-A87B-EFFEB4B40109}" type="pres">
      <dgm:prSet presAssocID="{76E321A1-9327-456D-B9B2-295003EBF3C1}" presName="compNode" presStyleCnt="0"/>
      <dgm:spPr/>
    </dgm:pt>
    <dgm:pt modelId="{FE1E95B4-2AD7-40FD-8278-C11C73043743}" type="pres">
      <dgm:prSet presAssocID="{76E321A1-9327-456D-B9B2-295003EBF3C1}" presName="aNode" presStyleLbl="bgShp" presStyleIdx="0" presStyleCnt="5"/>
      <dgm:spPr/>
    </dgm:pt>
    <dgm:pt modelId="{11E2B278-5A3D-4C9A-8AD2-8F307DA82597}" type="pres">
      <dgm:prSet presAssocID="{76E321A1-9327-456D-B9B2-295003EBF3C1}" presName="textNode" presStyleLbl="bgShp" presStyleIdx="0" presStyleCnt="5"/>
      <dgm:spPr/>
    </dgm:pt>
    <dgm:pt modelId="{81CF544C-2040-4976-AD13-8BDEC3FE41DF}" type="pres">
      <dgm:prSet presAssocID="{76E321A1-9327-456D-B9B2-295003EBF3C1}" presName="compChildNode" presStyleCnt="0"/>
      <dgm:spPr/>
    </dgm:pt>
    <dgm:pt modelId="{23136D9F-8797-4B04-8221-172E8C982A4E}" type="pres">
      <dgm:prSet presAssocID="{76E321A1-9327-456D-B9B2-295003EBF3C1}" presName="theInnerList" presStyleCnt="0"/>
      <dgm:spPr/>
    </dgm:pt>
    <dgm:pt modelId="{E93025A2-B41C-40BC-B657-75D28181252B}" type="pres">
      <dgm:prSet presAssocID="{291D0992-CC89-4A85-A9B6-592AC36F77DB}" presName="childNode" presStyleLbl="node1" presStyleIdx="0" presStyleCnt="15" custScaleX="116235" custScaleY="1307313" custLinFactY="-26332" custLinFactNeighborX="-1222" custLinFactNeighborY="-100000">
        <dgm:presLayoutVars>
          <dgm:bulletEnabled val="1"/>
        </dgm:presLayoutVars>
      </dgm:prSet>
      <dgm:spPr/>
    </dgm:pt>
    <dgm:pt modelId="{B2577422-4F80-412E-AD51-6172BE3A4192}" type="pres">
      <dgm:prSet presAssocID="{291D0992-CC89-4A85-A9B6-592AC36F77DB}" presName="aSpace2" presStyleCnt="0"/>
      <dgm:spPr/>
    </dgm:pt>
    <dgm:pt modelId="{2506CE91-8793-4D2B-A947-E35D735254B6}" type="pres">
      <dgm:prSet presAssocID="{7EE308B0-C945-4E96-8DD1-8D87B0022576}" presName="childNode" presStyleLbl="node1" presStyleIdx="1" presStyleCnt="15" custScaleX="116235" custScaleY="1307313" custLinFactNeighborX="-1222" custLinFactNeighborY="-55962">
        <dgm:presLayoutVars>
          <dgm:bulletEnabled val="1"/>
        </dgm:presLayoutVars>
      </dgm:prSet>
      <dgm:spPr/>
    </dgm:pt>
    <dgm:pt modelId="{592D8B49-5529-4D48-8E6F-AAD465B51265}" type="pres">
      <dgm:prSet presAssocID="{7EE308B0-C945-4E96-8DD1-8D87B0022576}" presName="aSpace2" presStyleCnt="0"/>
      <dgm:spPr/>
    </dgm:pt>
    <dgm:pt modelId="{630A5373-CC94-4332-8AB3-B2A516192376}" type="pres">
      <dgm:prSet presAssocID="{F5BD507F-AA1B-463F-B210-7F3BB5C92B6B}" presName="childNode" presStyleLbl="node1" presStyleIdx="2" presStyleCnt="15" custScaleX="116235" custScaleY="1307313">
        <dgm:presLayoutVars>
          <dgm:bulletEnabled val="1"/>
        </dgm:presLayoutVars>
      </dgm:prSet>
      <dgm:spPr/>
    </dgm:pt>
    <dgm:pt modelId="{ECF6C97D-67EE-4AE8-9EC7-459D1EF5E927}" type="pres">
      <dgm:prSet presAssocID="{76E321A1-9327-456D-B9B2-295003EBF3C1}" presName="aSpace" presStyleCnt="0"/>
      <dgm:spPr/>
    </dgm:pt>
    <dgm:pt modelId="{ECF6682A-C81E-4CEB-B77B-CAF28083FC51}" type="pres">
      <dgm:prSet presAssocID="{C2DC08D6-204A-482D-95A3-7ACE32037A95}" presName="compNode" presStyleCnt="0"/>
      <dgm:spPr/>
    </dgm:pt>
    <dgm:pt modelId="{A2A2B491-4A60-46C4-BAFE-23E23E2AEE4D}" type="pres">
      <dgm:prSet presAssocID="{C2DC08D6-204A-482D-95A3-7ACE32037A95}" presName="aNode" presStyleLbl="bgShp" presStyleIdx="1" presStyleCnt="5"/>
      <dgm:spPr/>
    </dgm:pt>
    <dgm:pt modelId="{0E5D9DE4-C7D5-4BAC-AD2B-494EEE732C2B}" type="pres">
      <dgm:prSet presAssocID="{C2DC08D6-204A-482D-95A3-7ACE32037A95}" presName="textNode" presStyleLbl="bgShp" presStyleIdx="1" presStyleCnt="5"/>
      <dgm:spPr/>
    </dgm:pt>
    <dgm:pt modelId="{AA6B29AB-5923-4773-AD85-CE75FEE95463}" type="pres">
      <dgm:prSet presAssocID="{C2DC08D6-204A-482D-95A3-7ACE32037A95}" presName="compChildNode" presStyleCnt="0"/>
      <dgm:spPr/>
    </dgm:pt>
    <dgm:pt modelId="{470C0552-F910-4E5B-82C4-9B19BF5D435A}" type="pres">
      <dgm:prSet presAssocID="{C2DC08D6-204A-482D-95A3-7ACE32037A95}" presName="theInnerList" presStyleCnt="0"/>
      <dgm:spPr/>
    </dgm:pt>
    <dgm:pt modelId="{5CF4BF57-1D78-4E77-96C4-120B9099ED72}" type="pres">
      <dgm:prSet presAssocID="{F9FEB7DC-95B0-40F8-93C0-09F50B41DC61}" presName="childNode" presStyleLbl="node1" presStyleIdx="3" presStyleCnt="15" custScaleX="116235" custScaleY="1307313" custLinFactY="-26332" custLinFactNeighborX="-1222" custLinFactNeighborY="-100000">
        <dgm:presLayoutVars>
          <dgm:bulletEnabled val="1"/>
        </dgm:presLayoutVars>
      </dgm:prSet>
      <dgm:spPr/>
    </dgm:pt>
    <dgm:pt modelId="{B9C918AD-BD71-4D18-9A6F-5341F0ECCC01}" type="pres">
      <dgm:prSet presAssocID="{F9FEB7DC-95B0-40F8-93C0-09F50B41DC61}" presName="aSpace2" presStyleCnt="0"/>
      <dgm:spPr/>
    </dgm:pt>
    <dgm:pt modelId="{67FF44A9-A41C-4465-902B-A19A36F0E938}" type="pres">
      <dgm:prSet presAssocID="{635A7888-0F73-4621-BFCA-04C4611070E6}" presName="childNode" presStyleLbl="node1" presStyleIdx="4" presStyleCnt="15" custScaleX="116235" custScaleY="1307313" custLinFactNeighborX="-1222" custLinFactNeighborY="-55962">
        <dgm:presLayoutVars>
          <dgm:bulletEnabled val="1"/>
        </dgm:presLayoutVars>
      </dgm:prSet>
      <dgm:spPr/>
    </dgm:pt>
    <dgm:pt modelId="{A957F2F8-5819-45FC-89BD-4EF5A526F182}" type="pres">
      <dgm:prSet presAssocID="{635A7888-0F73-4621-BFCA-04C4611070E6}" presName="aSpace2" presStyleCnt="0"/>
      <dgm:spPr/>
    </dgm:pt>
    <dgm:pt modelId="{9B3B9F30-C8FD-4B87-9F78-4D0C3F2BAC0E}" type="pres">
      <dgm:prSet presAssocID="{6213737C-3F3C-411A-8D3F-32F766767619}" presName="childNode" presStyleLbl="node1" presStyleIdx="5" presStyleCnt="15" custScaleX="116235" custScaleY="1307313">
        <dgm:presLayoutVars>
          <dgm:bulletEnabled val="1"/>
        </dgm:presLayoutVars>
      </dgm:prSet>
      <dgm:spPr/>
    </dgm:pt>
    <dgm:pt modelId="{0380CCBC-5CA8-4A4A-92C2-9E66CF81F157}" type="pres">
      <dgm:prSet presAssocID="{C2DC08D6-204A-482D-95A3-7ACE32037A95}" presName="aSpace" presStyleCnt="0"/>
      <dgm:spPr/>
    </dgm:pt>
    <dgm:pt modelId="{4213854B-68BD-4F00-87EA-6FAACE2759A5}" type="pres">
      <dgm:prSet presAssocID="{0DA1A55B-94A2-4D65-AB09-A47B20B05073}" presName="compNode" presStyleCnt="0"/>
      <dgm:spPr/>
    </dgm:pt>
    <dgm:pt modelId="{69E1DB43-C7BB-41A4-B21D-29BBD132E3CB}" type="pres">
      <dgm:prSet presAssocID="{0DA1A55B-94A2-4D65-AB09-A47B20B05073}" presName="aNode" presStyleLbl="bgShp" presStyleIdx="2" presStyleCnt="5"/>
      <dgm:spPr/>
    </dgm:pt>
    <dgm:pt modelId="{6EBFF759-C38C-426A-8765-5178E7B4AD23}" type="pres">
      <dgm:prSet presAssocID="{0DA1A55B-94A2-4D65-AB09-A47B20B05073}" presName="textNode" presStyleLbl="bgShp" presStyleIdx="2" presStyleCnt="5"/>
      <dgm:spPr/>
    </dgm:pt>
    <dgm:pt modelId="{16127BE3-F286-41DD-BF4A-AF4F73B763E6}" type="pres">
      <dgm:prSet presAssocID="{0DA1A55B-94A2-4D65-AB09-A47B20B05073}" presName="compChildNode" presStyleCnt="0"/>
      <dgm:spPr/>
    </dgm:pt>
    <dgm:pt modelId="{0C7038C8-49E7-4769-A1EA-09AA2F912768}" type="pres">
      <dgm:prSet presAssocID="{0DA1A55B-94A2-4D65-AB09-A47B20B05073}" presName="theInnerList" presStyleCnt="0"/>
      <dgm:spPr/>
    </dgm:pt>
    <dgm:pt modelId="{129E0A2A-F8C3-4432-960E-F11EB479620A}" type="pres">
      <dgm:prSet presAssocID="{ADF6B4CB-00A5-4D29-A174-39E5A82FF13F}" presName="childNode" presStyleLbl="node1" presStyleIdx="6" presStyleCnt="15" custScaleX="116235" custScaleY="1307313" custLinFactY="-26332" custLinFactNeighborX="-1222" custLinFactNeighborY="-100000">
        <dgm:presLayoutVars>
          <dgm:bulletEnabled val="1"/>
        </dgm:presLayoutVars>
      </dgm:prSet>
      <dgm:spPr/>
    </dgm:pt>
    <dgm:pt modelId="{95EAC327-E1A6-42E3-A684-80896B8A287C}" type="pres">
      <dgm:prSet presAssocID="{ADF6B4CB-00A5-4D29-A174-39E5A82FF13F}" presName="aSpace2" presStyleCnt="0"/>
      <dgm:spPr/>
    </dgm:pt>
    <dgm:pt modelId="{E6C86DF2-BC60-4C4D-A3AD-04AA16E62B4E}" type="pres">
      <dgm:prSet presAssocID="{E4B44704-3F4A-422A-AEF1-BD3B4A07CDBF}" presName="childNode" presStyleLbl="node1" presStyleIdx="7" presStyleCnt="15" custScaleX="116235" custScaleY="1307313" custLinFactNeighborX="-1222" custLinFactNeighborY="-55962">
        <dgm:presLayoutVars>
          <dgm:bulletEnabled val="1"/>
        </dgm:presLayoutVars>
      </dgm:prSet>
      <dgm:spPr/>
    </dgm:pt>
    <dgm:pt modelId="{E6BE91DA-4928-4EF1-84FA-1D1F1B185EB9}" type="pres">
      <dgm:prSet presAssocID="{E4B44704-3F4A-422A-AEF1-BD3B4A07CDBF}" presName="aSpace2" presStyleCnt="0"/>
      <dgm:spPr/>
    </dgm:pt>
    <dgm:pt modelId="{94F6547F-900C-4AC5-ACCF-1F1C3A2B6182}" type="pres">
      <dgm:prSet presAssocID="{301BD632-BA7F-4472-8090-2BA7248316CA}" presName="childNode" presStyleLbl="node1" presStyleIdx="8" presStyleCnt="15" custScaleX="116235" custScaleY="1307313">
        <dgm:presLayoutVars>
          <dgm:bulletEnabled val="1"/>
        </dgm:presLayoutVars>
      </dgm:prSet>
      <dgm:spPr/>
    </dgm:pt>
    <dgm:pt modelId="{798A9322-9698-4A6E-8FFC-602A4981CFE3}" type="pres">
      <dgm:prSet presAssocID="{0DA1A55B-94A2-4D65-AB09-A47B20B05073}" presName="aSpace" presStyleCnt="0"/>
      <dgm:spPr/>
    </dgm:pt>
    <dgm:pt modelId="{90841E4A-6482-40CC-91C7-C6C393B3DD09}" type="pres">
      <dgm:prSet presAssocID="{4940F311-24FA-485E-ACF5-CDE6EE22F924}" presName="compNode" presStyleCnt="0"/>
      <dgm:spPr/>
    </dgm:pt>
    <dgm:pt modelId="{F7567306-69EB-4AC5-A91F-82244737A14D}" type="pres">
      <dgm:prSet presAssocID="{4940F311-24FA-485E-ACF5-CDE6EE22F924}" presName="aNode" presStyleLbl="bgShp" presStyleIdx="3" presStyleCnt="5"/>
      <dgm:spPr/>
    </dgm:pt>
    <dgm:pt modelId="{34135D21-9F56-4E2B-B766-DDF853A2FD6A}" type="pres">
      <dgm:prSet presAssocID="{4940F311-24FA-485E-ACF5-CDE6EE22F924}" presName="textNode" presStyleLbl="bgShp" presStyleIdx="3" presStyleCnt="5"/>
      <dgm:spPr/>
    </dgm:pt>
    <dgm:pt modelId="{D6BD96D3-F995-4ED9-B28E-7362FDF6FB4C}" type="pres">
      <dgm:prSet presAssocID="{4940F311-24FA-485E-ACF5-CDE6EE22F924}" presName="compChildNode" presStyleCnt="0"/>
      <dgm:spPr/>
    </dgm:pt>
    <dgm:pt modelId="{A7804877-E9FD-4F03-A881-80DF402BBDE6}" type="pres">
      <dgm:prSet presAssocID="{4940F311-24FA-485E-ACF5-CDE6EE22F924}" presName="theInnerList" presStyleCnt="0"/>
      <dgm:spPr/>
    </dgm:pt>
    <dgm:pt modelId="{DADA86D2-7F32-4810-BCB0-E95E8019D5E8}" type="pres">
      <dgm:prSet presAssocID="{21968B6F-2557-4DE3-AC77-40DE076FF811}" presName="childNode" presStyleLbl="node1" presStyleIdx="9" presStyleCnt="15" custScaleX="116235" custScaleY="1307313" custLinFactY="-26332" custLinFactNeighborX="-1222" custLinFactNeighborY="-100000">
        <dgm:presLayoutVars>
          <dgm:bulletEnabled val="1"/>
        </dgm:presLayoutVars>
      </dgm:prSet>
      <dgm:spPr/>
    </dgm:pt>
    <dgm:pt modelId="{7EFA897A-7641-4305-8903-FA4C34BD9B0C}" type="pres">
      <dgm:prSet presAssocID="{21968B6F-2557-4DE3-AC77-40DE076FF811}" presName="aSpace2" presStyleCnt="0"/>
      <dgm:spPr/>
    </dgm:pt>
    <dgm:pt modelId="{8B1BEB97-C415-4C1A-A27E-45004955A9E8}" type="pres">
      <dgm:prSet presAssocID="{2946DE93-48BD-4D6E-B5B3-EB6E47B90DBF}" presName="childNode" presStyleLbl="node1" presStyleIdx="10" presStyleCnt="15" custScaleX="116235" custScaleY="1307313" custLinFactNeighborX="-1222" custLinFactNeighborY="-55962">
        <dgm:presLayoutVars>
          <dgm:bulletEnabled val="1"/>
        </dgm:presLayoutVars>
      </dgm:prSet>
      <dgm:spPr/>
    </dgm:pt>
    <dgm:pt modelId="{FC34004D-CEA3-4D16-AD15-E525A1B5E17C}" type="pres">
      <dgm:prSet presAssocID="{2946DE93-48BD-4D6E-B5B3-EB6E47B90DBF}" presName="aSpace2" presStyleCnt="0"/>
      <dgm:spPr/>
    </dgm:pt>
    <dgm:pt modelId="{8591829E-6770-4EEA-87FF-D0DDE5C08210}" type="pres">
      <dgm:prSet presAssocID="{D7492CF6-A685-4BAF-B72D-1A08ABA853D0}" presName="childNode" presStyleLbl="node1" presStyleIdx="11" presStyleCnt="15" custScaleX="116235" custScaleY="1307313">
        <dgm:presLayoutVars>
          <dgm:bulletEnabled val="1"/>
        </dgm:presLayoutVars>
      </dgm:prSet>
      <dgm:spPr/>
    </dgm:pt>
    <dgm:pt modelId="{9D8FEBDC-4EFC-4D39-AE6E-48976D6E1336}" type="pres">
      <dgm:prSet presAssocID="{4940F311-24FA-485E-ACF5-CDE6EE22F924}" presName="aSpace" presStyleCnt="0"/>
      <dgm:spPr/>
    </dgm:pt>
    <dgm:pt modelId="{56B0F19C-A3A7-401A-B06D-CC42785DC82E}" type="pres">
      <dgm:prSet presAssocID="{2CCF0F3B-AB62-4499-8A9B-B3D22386FDF4}" presName="compNode" presStyleCnt="0"/>
      <dgm:spPr/>
    </dgm:pt>
    <dgm:pt modelId="{4291BA01-B405-4677-88E2-A7A7178E61D8}" type="pres">
      <dgm:prSet presAssocID="{2CCF0F3B-AB62-4499-8A9B-B3D22386FDF4}" presName="aNode" presStyleLbl="bgShp" presStyleIdx="4" presStyleCnt="5"/>
      <dgm:spPr/>
    </dgm:pt>
    <dgm:pt modelId="{559D9E41-FACE-425F-9DC1-522A9C0E4AA4}" type="pres">
      <dgm:prSet presAssocID="{2CCF0F3B-AB62-4499-8A9B-B3D22386FDF4}" presName="textNode" presStyleLbl="bgShp" presStyleIdx="4" presStyleCnt="5"/>
      <dgm:spPr/>
    </dgm:pt>
    <dgm:pt modelId="{226B4613-FEFB-4926-B45D-53C1AA89E3EB}" type="pres">
      <dgm:prSet presAssocID="{2CCF0F3B-AB62-4499-8A9B-B3D22386FDF4}" presName="compChildNode" presStyleCnt="0"/>
      <dgm:spPr/>
    </dgm:pt>
    <dgm:pt modelId="{3E6F3904-AB6B-414D-A0A8-C279DDCABA8C}" type="pres">
      <dgm:prSet presAssocID="{2CCF0F3B-AB62-4499-8A9B-B3D22386FDF4}" presName="theInnerList" presStyleCnt="0"/>
      <dgm:spPr/>
    </dgm:pt>
    <dgm:pt modelId="{5FD2D360-B78C-42D8-94B1-ED4C7025E6A4}" type="pres">
      <dgm:prSet presAssocID="{FEB4C91A-31D2-4E16-BEFB-59734D0DAAEC}" presName="childNode" presStyleLbl="node1" presStyleIdx="12" presStyleCnt="15" custScaleX="116235" custScaleY="1307313" custLinFactY="-26332" custLinFactNeighborX="-1222" custLinFactNeighborY="-100000">
        <dgm:presLayoutVars>
          <dgm:bulletEnabled val="1"/>
        </dgm:presLayoutVars>
      </dgm:prSet>
      <dgm:spPr/>
    </dgm:pt>
    <dgm:pt modelId="{A6FB8A40-9BD5-459C-AC7C-617010D5390B}" type="pres">
      <dgm:prSet presAssocID="{FEB4C91A-31D2-4E16-BEFB-59734D0DAAEC}" presName="aSpace2" presStyleCnt="0"/>
      <dgm:spPr/>
    </dgm:pt>
    <dgm:pt modelId="{3A3330B7-F57E-434D-9263-3253B3C35A98}" type="pres">
      <dgm:prSet presAssocID="{FF115D53-B34D-4C35-BBDB-5609378BDF66}" presName="childNode" presStyleLbl="node1" presStyleIdx="13" presStyleCnt="15" custScaleX="116235" custScaleY="1307313" custLinFactNeighborX="-1222" custLinFactNeighborY="-55962">
        <dgm:presLayoutVars>
          <dgm:bulletEnabled val="1"/>
        </dgm:presLayoutVars>
      </dgm:prSet>
      <dgm:spPr/>
    </dgm:pt>
    <dgm:pt modelId="{59D905CF-9933-48FA-A547-2C403AEE5290}" type="pres">
      <dgm:prSet presAssocID="{FF115D53-B34D-4C35-BBDB-5609378BDF66}" presName="aSpace2" presStyleCnt="0"/>
      <dgm:spPr/>
    </dgm:pt>
    <dgm:pt modelId="{BB12417A-880F-44F1-BFC0-704EACDAC8FC}" type="pres">
      <dgm:prSet presAssocID="{93F1F163-C6B5-47F1-9C62-53C45B5FB489}" presName="childNode" presStyleLbl="node1" presStyleIdx="14" presStyleCnt="15" custScaleX="116235" custScaleY="1307313">
        <dgm:presLayoutVars>
          <dgm:bulletEnabled val="1"/>
        </dgm:presLayoutVars>
      </dgm:prSet>
      <dgm:spPr/>
    </dgm:pt>
  </dgm:ptLst>
  <dgm:cxnLst>
    <dgm:cxn modelId="{E990EF0B-0395-4B26-9F14-D59C509A6651}" srcId="{4940F311-24FA-485E-ACF5-CDE6EE22F924}" destId="{D7492CF6-A685-4BAF-B72D-1A08ABA853D0}" srcOrd="2" destOrd="0" parTransId="{764D2E25-5B86-47E9-8F36-BA448DCEFBC5}" sibTransId="{2292BA53-2D1B-4C8E-9861-07FBD75DFF00}"/>
    <dgm:cxn modelId="{EFE8820C-21B8-4490-8236-6B6B1CF584F0}" srcId="{9E377370-0D9F-469D-A88B-80B38A2CBC3E}" destId="{0DA1A55B-94A2-4D65-AB09-A47B20B05073}" srcOrd="2" destOrd="0" parTransId="{1112F43C-2444-4FA9-8FCF-ECEA029ADE02}" sibTransId="{752C86B9-78AB-476C-B04A-87BF4F129412}"/>
    <dgm:cxn modelId="{9EBD3011-F8F9-4CB5-B6BA-F8E0DA157248}" srcId="{2CCF0F3B-AB62-4499-8A9B-B3D22386FDF4}" destId="{93F1F163-C6B5-47F1-9C62-53C45B5FB489}" srcOrd="2" destOrd="0" parTransId="{2F055D3F-AED4-4CE7-8CE6-73A7F9FA597C}" sibTransId="{42EFBF4C-8524-493D-8AF2-8A3850A56432}"/>
    <dgm:cxn modelId="{BB874714-078C-461E-824D-E09C7E036588}" type="presOf" srcId="{2CCF0F3B-AB62-4499-8A9B-B3D22386FDF4}" destId="{559D9E41-FACE-425F-9DC1-522A9C0E4AA4}" srcOrd="1" destOrd="0" presId="urn:microsoft.com/office/officeart/2005/8/layout/lProcess2"/>
    <dgm:cxn modelId="{3ABD1926-37A8-46A6-A347-A9E441DFEE62}" srcId="{0DA1A55B-94A2-4D65-AB09-A47B20B05073}" destId="{301BD632-BA7F-4472-8090-2BA7248316CA}" srcOrd="2" destOrd="0" parTransId="{02B07E2A-6E62-4083-BDDC-958622C4D5AB}" sibTransId="{0353F1E3-F975-4068-9092-24B742A81B2B}"/>
    <dgm:cxn modelId="{85BB692F-E025-4AB1-9FEF-9469591F7CB9}" type="presOf" srcId="{E4B44704-3F4A-422A-AEF1-BD3B4A07CDBF}" destId="{E6C86DF2-BC60-4C4D-A3AD-04AA16E62B4E}" srcOrd="0" destOrd="0" presId="urn:microsoft.com/office/officeart/2005/8/layout/lProcess2"/>
    <dgm:cxn modelId="{E3F07732-2DEB-4461-BBF8-2D33176A619B}" type="presOf" srcId="{6213737C-3F3C-411A-8D3F-32F766767619}" destId="{9B3B9F30-C8FD-4B87-9F78-4D0C3F2BAC0E}" srcOrd="0" destOrd="0" presId="urn:microsoft.com/office/officeart/2005/8/layout/lProcess2"/>
    <dgm:cxn modelId="{0EA6083E-0B02-4D78-AD77-1A99B9D097CB}" srcId="{9E377370-0D9F-469D-A88B-80B38A2CBC3E}" destId="{C2DC08D6-204A-482D-95A3-7ACE32037A95}" srcOrd="1" destOrd="0" parTransId="{3D2C626F-D551-4C43-AE69-2561403F8B30}" sibTransId="{73BBD364-9589-45DB-884B-8AF4058042CB}"/>
    <dgm:cxn modelId="{EF49873E-089C-4309-BCD0-4266F714B8CB}" srcId="{76E321A1-9327-456D-B9B2-295003EBF3C1}" destId="{7EE308B0-C945-4E96-8DD1-8D87B0022576}" srcOrd="1" destOrd="0" parTransId="{7E2E5B56-0CC2-44C5-9E12-CDED065B295A}" sibTransId="{70F4DBA0-6F65-4303-B690-E8BAFF43EBE2}"/>
    <dgm:cxn modelId="{D708B861-9647-4FE7-9747-AB881AC624D2}" type="presOf" srcId="{301BD632-BA7F-4472-8090-2BA7248316CA}" destId="{94F6547F-900C-4AC5-ACCF-1F1C3A2B6182}" srcOrd="0" destOrd="0" presId="urn:microsoft.com/office/officeart/2005/8/layout/lProcess2"/>
    <dgm:cxn modelId="{DF67C563-AB7C-4B3A-B558-D2051EE7F4E2}" type="presOf" srcId="{ADF6B4CB-00A5-4D29-A174-39E5A82FF13F}" destId="{129E0A2A-F8C3-4432-960E-F11EB479620A}" srcOrd="0" destOrd="0" presId="urn:microsoft.com/office/officeart/2005/8/layout/lProcess2"/>
    <dgm:cxn modelId="{B32AED63-DE3E-4D8C-93A0-DAAB2AAA714B}" type="presOf" srcId="{F9FEB7DC-95B0-40F8-93C0-09F50B41DC61}" destId="{5CF4BF57-1D78-4E77-96C4-120B9099ED72}" srcOrd="0" destOrd="0" presId="urn:microsoft.com/office/officeart/2005/8/layout/lProcess2"/>
    <dgm:cxn modelId="{D93A1A44-C9A6-460D-91AB-50ED2860D4DF}" type="presOf" srcId="{291D0992-CC89-4A85-A9B6-592AC36F77DB}" destId="{E93025A2-B41C-40BC-B657-75D28181252B}" srcOrd="0" destOrd="0" presId="urn:microsoft.com/office/officeart/2005/8/layout/lProcess2"/>
    <dgm:cxn modelId="{210F1D45-C0D3-4D2E-A0AB-1525B91E481D}" type="presOf" srcId="{0DA1A55B-94A2-4D65-AB09-A47B20B05073}" destId="{69E1DB43-C7BB-41A4-B21D-29BBD132E3CB}" srcOrd="0" destOrd="0" presId="urn:microsoft.com/office/officeart/2005/8/layout/lProcess2"/>
    <dgm:cxn modelId="{511AC847-60D6-41C9-8197-82F564324EFF}" srcId="{4940F311-24FA-485E-ACF5-CDE6EE22F924}" destId="{2946DE93-48BD-4D6E-B5B3-EB6E47B90DBF}" srcOrd="1" destOrd="0" parTransId="{4FE0BB87-1EC0-4506-83C1-3D64E2547798}" sibTransId="{C2B55A4C-D685-4434-A025-99FAD5F0FA47}"/>
    <dgm:cxn modelId="{DA202755-2370-41A8-B70A-F3BDA652F14A}" type="presOf" srcId="{2946DE93-48BD-4D6E-B5B3-EB6E47B90DBF}" destId="{8B1BEB97-C415-4C1A-A27E-45004955A9E8}" srcOrd="0" destOrd="0" presId="urn:microsoft.com/office/officeart/2005/8/layout/lProcess2"/>
    <dgm:cxn modelId="{3B384C75-A3FA-49C8-A7A4-8B35D7388B9E}" srcId="{76E321A1-9327-456D-B9B2-295003EBF3C1}" destId="{F5BD507F-AA1B-463F-B210-7F3BB5C92B6B}" srcOrd="2" destOrd="0" parTransId="{20ACE864-1528-4037-9B37-0F6D3AD6C955}" sibTransId="{186D0A6C-2D24-4308-A084-86E94BB294BF}"/>
    <dgm:cxn modelId="{4731F876-ED01-4157-A081-908C3DF0FA03}" type="presOf" srcId="{9E377370-0D9F-469D-A88B-80B38A2CBC3E}" destId="{CFC8390D-6E95-40E2-9F41-7ED099757E3F}" srcOrd="0" destOrd="0" presId="urn:microsoft.com/office/officeart/2005/8/layout/lProcess2"/>
    <dgm:cxn modelId="{3D4E7657-B72E-43C4-BF40-33BADEF447F0}" srcId="{76E321A1-9327-456D-B9B2-295003EBF3C1}" destId="{291D0992-CC89-4A85-A9B6-592AC36F77DB}" srcOrd="0" destOrd="0" parTransId="{C2D0E0D6-7C37-450C-B09A-9AB1F1EBD954}" sibTransId="{8A73594A-BFCE-4894-A262-5A7D1F270146}"/>
    <dgm:cxn modelId="{B1D6787C-D954-4498-A367-62D3936F9458}" type="presOf" srcId="{4940F311-24FA-485E-ACF5-CDE6EE22F924}" destId="{F7567306-69EB-4AC5-A91F-82244737A14D}" srcOrd="0" destOrd="0" presId="urn:microsoft.com/office/officeart/2005/8/layout/lProcess2"/>
    <dgm:cxn modelId="{25A2067E-7445-4479-AE55-C59F4ED99380}" type="presOf" srcId="{21968B6F-2557-4DE3-AC77-40DE076FF811}" destId="{DADA86D2-7F32-4810-BCB0-E95E8019D5E8}" srcOrd="0" destOrd="0" presId="urn:microsoft.com/office/officeart/2005/8/layout/lProcess2"/>
    <dgm:cxn modelId="{100CB384-AAAE-41C4-8B6C-AA8AA39BC23F}" srcId="{2CCF0F3B-AB62-4499-8A9B-B3D22386FDF4}" destId="{FF115D53-B34D-4C35-BBDB-5609378BDF66}" srcOrd="1" destOrd="0" parTransId="{DD8F8817-0B3F-4900-BC95-5B8125A7BBD7}" sibTransId="{13319C99-47AC-4C05-9A7D-33434788F27F}"/>
    <dgm:cxn modelId="{DC9AB286-7888-4C53-A2AC-7FF78510C56E}" type="presOf" srcId="{FEB4C91A-31D2-4E16-BEFB-59734D0DAAEC}" destId="{5FD2D360-B78C-42D8-94B1-ED4C7025E6A4}" srcOrd="0" destOrd="0" presId="urn:microsoft.com/office/officeart/2005/8/layout/lProcess2"/>
    <dgm:cxn modelId="{2CBCDA8F-9180-4CCE-8C5F-B63A83B1A85F}" type="presOf" srcId="{93F1F163-C6B5-47F1-9C62-53C45B5FB489}" destId="{BB12417A-880F-44F1-BFC0-704EACDAC8FC}" srcOrd="0" destOrd="0" presId="urn:microsoft.com/office/officeart/2005/8/layout/lProcess2"/>
    <dgm:cxn modelId="{D0AB9896-CD7B-4025-8872-5C0DC4F89888}" type="presOf" srcId="{76E321A1-9327-456D-B9B2-295003EBF3C1}" destId="{11E2B278-5A3D-4C9A-8AD2-8F307DA82597}" srcOrd="1" destOrd="0" presId="urn:microsoft.com/office/officeart/2005/8/layout/lProcess2"/>
    <dgm:cxn modelId="{4F76769A-8878-49EB-A8A8-B1FA98AA5512}" type="presOf" srcId="{635A7888-0F73-4621-BFCA-04C4611070E6}" destId="{67FF44A9-A41C-4465-902B-A19A36F0E938}" srcOrd="0" destOrd="0" presId="urn:microsoft.com/office/officeart/2005/8/layout/lProcess2"/>
    <dgm:cxn modelId="{77562A9B-95A1-4B35-8A2C-D5DA29BF9222}" srcId="{0DA1A55B-94A2-4D65-AB09-A47B20B05073}" destId="{E4B44704-3F4A-422A-AEF1-BD3B4A07CDBF}" srcOrd="1" destOrd="0" parTransId="{6BBB5384-163D-49F0-A994-342B6E8C35BB}" sibTransId="{B148F6D7-4E3D-4016-AB9F-5EB935747410}"/>
    <dgm:cxn modelId="{BBD97E9E-70B5-4A79-9CE2-456B29F17566}" type="presOf" srcId="{D7492CF6-A685-4BAF-B72D-1A08ABA853D0}" destId="{8591829E-6770-4EEA-87FF-D0DDE5C08210}" srcOrd="0" destOrd="0" presId="urn:microsoft.com/office/officeart/2005/8/layout/lProcess2"/>
    <dgm:cxn modelId="{9264189F-5BAC-4592-AE4C-9F7E201C6A9C}" srcId="{9E377370-0D9F-469D-A88B-80B38A2CBC3E}" destId="{4940F311-24FA-485E-ACF5-CDE6EE22F924}" srcOrd="3" destOrd="0" parTransId="{B94BC9C1-9A5F-458E-9D66-9B9EB8A5FC46}" sibTransId="{A2540211-3121-4E82-B6EF-9DA90B51ECA1}"/>
    <dgm:cxn modelId="{1C9561A9-5F8C-439A-9E78-3FA463F8F032}" type="presOf" srcId="{C2DC08D6-204A-482D-95A3-7ACE32037A95}" destId="{0E5D9DE4-C7D5-4BAC-AD2B-494EEE732C2B}" srcOrd="1" destOrd="0" presId="urn:microsoft.com/office/officeart/2005/8/layout/lProcess2"/>
    <dgm:cxn modelId="{3F84CCB6-46F9-40D4-A0C8-351E2BD2669D}" srcId="{2CCF0F3B-AB62-4499-8A9B-B3D22386FDF4}" destId="{FEB4C91A-31D2-4E16-BEFB-59734D0DAAEC}" srcOrd="0" destOrd="0" parTransId="{24665497-95FC-4F76-81F8-EB745D6706BD}" sibTransId="{38AA03F9-6DEF-4045-8A08-980D4FBCF1C9}"/>
    <dgm:cxn modelId="{746A29BC-7CDB-4D15-8CA6-10B6D827959E}" srcId="{0DA1A55B-94A2-4D65-AB09-A47B20B05073}" destId="{ADF6B4CB-00A5-4D29-A174-39E5A82FF13F}" srcOrd="0" destOrd="0" parTransId="{C766C5DB-5F1E-4537-8EB5-55B096CE1335}" sibTransId="{5BB0090F-61D0-48D2-9039-D839D75E1763}"/>
    <dgm:cxn modelId="{2A60C0BD-D666-497B-B425-D492B0953D6B}" type="presOf" srcId="{FF115D53-B34D-4C35-BBDB-5609378BDF66}" destId="{3A3330B7-F57E-434D-9263-3253B3C35A98}" srcOrd="0" destOrd="0" presId="urn:microsoft.com/office/officeart/2005/8/layout/lProcess2"/>
    <dgm:cxn modelId="{6455C3C0-28F6-4CCE-B49B-05F8E6E503F0}" srcId="{C2DC08D6-204A-482D-95A3-7ACE32037A95}" destId="{635A7888-0F73-4621-BFCA-04C4611070E6}" srcOrd="1" destOrd="0" parTransId="{7E0FD22A-70F5-4911-9904-4F8832B5848D}" sibTransId="{BAB5EFE5-51EA-428B-AFDE-B0D988B97473}"/>
    <dgm:cxn modelId="{03F890CE-C347-4892-B014-BFBB2969031B}" type="presOf" srcId="{F5BD507F-AA1B-463F-B210-7F3BB5C92B6B}" destId="{630A5373-CC94-4332-8AB3-B2A516192376}" srcOrd="0" destOrd="0" presId="urn:microsoft.com/office/officeart/2005/8/layout/lProcess2"/>
    <dgm:cxn modelId="{6FBFB4CE-7A09-4CEC-992E-7907F14F0C48}" type="presOf" srcId="{C2DC08D6-204A-482D-95A3-7ACE32037A95}" destId="{A2A2B491-4A60-46C4-BAFE-23E23E2AEE4D}" srcOrd="0" destOrd="0" presId="urn:microsoft.com/office/officeart/2005/8/layout/lProcess2"/>
    <dgm:cxn modelId="{88AD4FD4-52B2-4E4F-8DBD-A88FCDD7B139}" type="presOf" srcId="{2CCF0F3B-AB62-4499-8A9B-B3D22386FDF4}" destId="{4291BA01-B405-4677-88E2-A7A7178E61D8}" srcOrd="0" destOrd="0" presId="urn:microsoft.com/office/officeart/2005/8/layout/lProcess2"/>
    <dgm:cxn modelId="{235029D5-F9C8-42E7-A800-012C133A343A}" type="presOf" srcId="{76E321A1-9327-456D-B9B2-295003EBF3C1}" destId="{FE1E95B4-2AD7-40FD-8278-C11C73043743}" srcOrd="0" destOrd="0" presId="urn:microsoft.com/office/officeart/2005/8/layout/lProcess2"/>
    <dgm:cxn modelId="{9A5ACDD5-20AF-4EBD-9F72-3528EE93CD82}" type="presOf" srcId="{7EE308B0-C945-4E96-8DD1-8D87B0022576}" destId="{2506CE91-8793-4D2B-A947-E35D735254B6}" srcOrd="0" destOrd="0" presId="urn:microsoft.com/office/officeart/2005/8/layout/lProcess2"/>
    <dgm:cxn modelId="{788E5CDD-C017-4D7C-89CF-3D475C5EB4E5}" type="presOf" srcId="{4940F311-24FA-485E-ACF5-CDE6EE22F924}" destId="{34135D21-9F56-4E2B-B766-DDF853A2FD6A}" srcOrd="1" destOrd="0" presId="urn:microsoft.com/office/officeart/2005/8/layout/lProcess2"/>
    <dgm:cxn modelId="{B69002E0-B4E7-4A54-A7BB-9E11E6C78BA9}" srcId="{9E377370-0D9F-469D-A88B-80B38A2CBC3E}" destId="{76E321A1-9327-456D-B9B2-295003EBF3C1}" srcOrd="0" destOrd="0" parTransId="{CB84B8F7-B600-49B2-8C23-8957BDDCA521}" sibTransId="{9A3AEB28-7725-4D75-9967-3D9523C9B243}"/>
    <dgm:cxn modelId="{D62498F2-5583-4A3E-81FE-CBCC5D9DAD47}" srcId="{C2DC08D6-204A-482D-95A3-7ACE32037A95}" destId="{6213737C-3F3C-411A-8D3F-32F766767619}" srcOrd="2" destOrd="0" parTransId="{AAC06603-7E8C-46B2-821D-D367C80B2880}" sibTransId="{67981EC8-C2C8-4AAD-ACEA-F1E00B83027B}"/>
    <dgm:cxn modelId="{26DF98F3-DF8B-4547-A4F0-ABEED39805D8}" srcId="{4940F311-24FA-485E-ACF5-CDE6EE22F924}" destId="{21968B6F-2557-4DE3-AC77-40DE076FF811}" srcOrd="0" destOrd="0" parTransId="{8FB37ABB-C3B8-4E5B-8466-C6A5214D16F8}" sibTransId="{A4DC42D0-E1BD-4339-AA0A-7E1D25404762}"/>
    <dgm:cxn modelId="{D7BF79F4-4B82-411D-AADA-E6B48F6842EB}" srcId="{9E377370-0D9F-469D-A88B-80B38A2CBC3E}" destId="{2CCF0F3B-AB62-4499-8A9B-B3D22386FDF4}" srcOrd="4" destOrd="0" parTransId="{4B540DF7-F801-4621-947E-87328BBBB063}" sibTransId="{117ACD39-6C2F-4178-B5B3-7AC08FA9D316}"/>
    <dgm:cxn modelId="{D7608EFB-6C45-4D63-BCEF-0D835F3730D0}" type="presOf" srcId="{0DA1A55B-94A2-4D65-AB09-A47B20B05073}" destId="{6EBFF759-C38C-426A-8765-5178E7B4AD23}" srcOrd="1" destOrd="0" presId="urn:microsoft.com/office/officeart/2005/8/layout/lProcess2"/>
    <dgm:cxn modelId="{DCA76BFE-8A59-46D4-A028-BD3197CD2A77}" srcId="{C2DC08D6-204A-482D-95A3-7ACE32037A95}" destId="{F9FEB7DC-95B0-40F8-93C0-09F50B41DC61}" srcOrd="0" destOrd="0" parTransId="{A4D47E79-2165-4AC5-A759-44692E4483A8}" sibTransId="{5DDC97AD-8969-4CCA-9439-2CB59D63BEED}"/>
    <dgm:cxn modelId="{5FCF51AD-4994-4C35-8340-C2E57F34603D}" type="presParOf" srcId="{CFC8390D-6E95-40E2-9F41-7ED099757E3F}" destId="{55DF049F-BA65-44A8-A87B-EFFEB4B40109}" srcOrd="0" destOrd="0" presId="urn:microsoft.com/office/officeart/2005/8/layout/lProcess2"/>
    <dgm:cxn modelId="{B913D41F-06AA-42E6-B945-3B26BBB1CCE6}" type="presParOf" srcId="{55DF049F-BA65-44A8-A87B-EFFEB4B40109}" destId="{FE1E95B4-2AD7-40FD-8278-C11C73043743}" srcOrd="0" destOrd="0" presId="urn:microsoft.com/office/officeart/2005/8/layout/lProcess2"/>
    <dgm:cxn modelId="{3D4A5F38-7A13-4D20-8874-A9AB45171FC9}" type="presParOf" srcId="{55DF049F-BA65-44A8-A87B-EFFEB4B40109}" destId="{11E2B278-5A3D-4C9A-8AD2-8F307DA82597}" srcOrd="1" destOrd="0" presId="urn:microsoft.com/office/officeart/2005/8/layout/lProcess2"/>
    <dgm:cxn modelId="{3A45BE5D-1039-4ACA-A601-E85C72845E95}" type="presParOf" srcId="{55DF049F-BA65-44A8-A87B-EFFEB4B40109}" destId="{81CF544C-2040-4976-AD13-8BDEC3FE41DF}" srcOrd="2" destOrd="0" presId="urn:microsoft.com/office/officeart/2005/8/layout/lProcess2"/>
    <dgm:cxn modelId="{59146A55-8BB9-42BD-8684-13FC01E21C9E}" type="presParOf" srcId="{81CF544C-2040-4976-AD13-8BDEC3FE41DF}" destId="{23136D9F-8797-4B04-8221-172E8C982A4E}" srcOrd="0" destOrd="0" presId="urn:microsoft.com/office/officeart/2005/8/layout/lProcess2"/>
    <dgm:cxn modelId="{8DAFC367-5B8E-428C-A077-121DDAC59A83}" type="presParOf" srcId="{23136D9F-8797-4B04-8221-172E8C982A4E}" destId="{E93025A2-B41C-40BC-B657-75D28181252B}" srcOrd="0" destOrd="0" presId="urn:microsoft.com/office/officeart/2005/8/layout/lProcess2"/>
    <dgm:cxn modelId="{E7737DF7-BF9E-4586-AB57-DC10329182B3}" type="presParOf" srcId="{23136D9F-8797-4B04-8221-172E8C982A4E}" destId="{B2577422-4F80-412E-AD51-6172BE3A4192}" srcOrd="1" destOrd="0" presId="urn:microsoft.com/office/officeart/2005/8/layout/lProcess2"/>
    <dgm:cxn modelId="{57326BC7-8620-4C6A-86D6-22606B853193}" type="presParOf" srcId="{23136D9F-8797-4B04-8221-172E8C982A4E}" destId="{2506CE91-8793-4D2B-A947-E35D735254B6}" srcOrd="2" destOrd="0" presId="urn:microsoft.com/office/officeart/2005/8/layout/lProcess2"/>
    <dgm:cxn modelId="{30836845-A34E-4EAC-9BDD-6AD96D1787A2}" type="presParOf" srcId="{23136D9F-8797-4B04-8221-172E8C982A4E}" destId="{592D8B49-5529-4D48-8E6F-AAD465B51265}" srcOrd="3" destOrd="0" presId="urn:microsoft.com/office/officeart/2005/8/layout/lProcess2"/>
    <dgm:cxn modelId="{AC24380F-2573-45CF-90CE-80F42F4063D4}" type="presParOf" srcId="{23136D9F-8797-4B04-8221-172E8C982A4E}" destId="{630A5373-CC94-4332-8AB3-B2A516192376}" srcOrd="4" destOrd="0" presId="urn:microsoft.com/office/officeart/2005/8/layout/lProcess2"/>
    <dgm:cxn modelId="{0838B4C2-41DD-42E2-A3BE-7CC6BA4B7BE0}" type="presParOf" srcId="{CFC8390D-6E95-40E2-9F41-7ED099757E3F}" destId="{ECF6C97D-67EE-4AE8-9EC7-459D1EF5E927}" srcOrd="1" destOrd="0" presId="urn:microsoft.com/office/officeart/2005/8/layout/lProcess2"/>
    <dgm:cxn modelId="{3C0B160C-72EA-481C-BD61-A5AF3242C40B}" type="presParOf" srcId="{CFC8390D-6E95-40E2-9F41-7ED099757E3F}" destId="{ECF6682A-C81E-4CEB-B77B-CAF28083FC51}" srcOrd="2" destOrd="0" presId="urn:microsoft.com/office/officeart/2005/8/layout/lProcess2"/>
    <dgm:cxn modelId="{5D8664D3-61A4-4D2A-AA8A-83FC9EBD8445}" type="presParOf" srcId="{ECF6682A-C81E-4CEB-B77B-CAF28083FC51}" destId="{A2A2B491-4A60-46C4-BAFE-23E23E2AEE4D}" srcOrd="0" destOrd="0" presId="urn:microsoft.com/office/officeart/2005/8/layout/lProcess2"/>
    <dgm:cxn modelId="{AFAD0663-2D8C-42A8-BDF3-73F4C9556D91}" type="presParOf" srcId="{ECF6682A-C81E-4CEB-B77B-CAF28083FC51}" destId="{0E5D9DE4-C7D5-4BAC-AD2B-494EEE732C2B}" srcOrd="1" destOrd="0" presId="urn:microsoft.com/office/officeart/2005/8/layout/lProcess2"/>
    <dgm:cxn modelId="{C229B41D-88FA-4038-88E4-F4A5BD46E9EB}" type="presParOf" srcId="{ECF6682A-C81E-4CEB-B77B-CAF28083FC51}" destId="{AA6B29AB-5923-4773-AD85-CE75FEE95463}" srcOrd="2" destOrd="0" presId="urn:microsoft.com/office/officeart/2005/8/layout/lProcess2"/>
    <dgm:cxn modelId="{CFC9E3ED-4FA2-4BE6-BF67-994E6D45B32A}" type="presParOf" srcId="{AA6B29AB-5923-4773-AD85-CE75FEE95463}" destId="{470C0552-F910-4E5B-82C4-9B19BF5D435A}" srcOrd="0" destOrd="0" presId="urn:microsoft.com/office/officeart/2005/8/layout/lProcess2"/>
    <dgm:cxn modelId="{FF7D0440-6E7D-4073-974D-7E06AFF5A236}" type="presParOf" srcId="{470C0552-F910-4E5B-82C4-9B19BF5D435A}" destId="{5CF4BF57-1D78-4E77-96C4-120B9099ED72}" srcOrd="0" destOrd="0" presId="urn:microsoft.com/office/officeart/2005/8/layout/lProcess2"/>
    <dgm:cxn modelId="{E4FC59EB-57FF-41B7-B020-10C03E6D65C9}" type="presParOf" srcId="{470C0552-F910-4E5B-82C4-9B19BF5D435A}" destId="{B9C918AD-BD71-4D18-9A6F-5341F0ECCC01}" srcOrd="1" destOrd="0" presId="urn:microsoft.com/office/officeart/2005/8/layout/lProcess2"/>
    <dgm:cxn modelId="{933BD731-EF7B-482D-B761-EBA7D886307E}" type="presParOf" srcId="{470C0552-F910-4E5B-82C4-9B19BF5D435A}" destId="{67FF44A9-A41C-4465-902B-A19A36F0E938}" srcOrd="2" destOrd="0" presId="urn:microsoft.com/office/officeart/2005/8/layout/lProcess2"/>
    <dgm:cxn modelId="{767F028D-B92F-4C64-949A-212E006BD4A6}" type="presParOf" srcId="{470C0552-F910-4E5B-82C4-9B19BF5D435A}" destId="{A957F2F8-5819-45FC-89BD-4EF5A526F182}" srcOrd="3" destOrd="0" presId="urn:microsoft.com/office/officeart/2005/8/layout/lProcess2"/>
    <dgm:cxn modelId="{624B4B11-BB4A-4675-8AB5-7ACA82C18B39}" type="presParOf" srcId="{470C0552-F910-4E5B-82C4-9B19BF5D435A}" destId="{9B3B9F30-C8FD-4B87-9F78-4D0C3F2BAC0E}" srcOrd="4" destOrd="0" presId="urn:microsoft.com/office/officeart/2005/8/layout/lProcess2"/>
    <dgm:cxn modelId="{6366B72E-0CDA-4A5A-955F-F7B68AB89130}" type="presParOf" srcId="{CFC8390D-6E95-40E2-9F41-7ED099757E3F}" destId="{0380CCBC-5CA8-4A4A-92C2-9E66CF81F157}" srcOrd="3" destOrd="0" presId="urn:microsoft.com/office/officeart/2005/8/layout/lProcess2"/>
    <dgm:cxn modelId="{08C35CD4-D416-498D-9889-CD8D68417749}" type="presParOf" srcId="{CFC8390D-6E95-40E2-9F41-7ED099757E3F}" destId="{4213854B-68BD-4F00-87EA-6FAACE2759A5}" srcOrd="4" destOrd="0" presId="urn:microsoft.com/office/officeart/2005/8/layout/lProcess2"/>
    <dgm:cxn modelId="{E0FC6FD7-E546-446A-BB55-9F451E50D613}" type="presParOf" srcId="{4213854B-68BD-4F00-87EA-6FAACE2759A5}" destId="{69E1DB43-C7BB-41A4-B21D-29BBD132E3CB}" srcOrd="0" destOrd="0" presId="urn:microsoft.com/office/officeart/2005/8/layout/lProcess2"/>
    <dgm:cxn modelId="{BD57DA3E-5B51-4991-A1EE-9695E36BE358}" type="presParOf" srcId="{4213854B-68BD-4F00-87EA-6FAACE2759A5}" destId="{6EBFF759-C38C-426A-8765-5178E7B4AD23}" srcOrd="1" destOrd="0" presId="urn:microsoft.com/office/officeart/2005/8/layout/lProcess2"/>
    <dgm:cxn modelId="{D171F9ED-3F68-48F2-B060-79E306106617}" type="presParOf" srcId="{4213854B-68BD-4F00-87EA-6FAACE2759A5}" destId="{16127BE3-F286-41DD-BF4A-AF4F73B763E6}" srcOrd="2" destOrd="0" presId="urn:microsoft.com/office/officeart/2005/8/layout/lProcess2"/>
    <dgm:cxn modelId="{73C5D99E-B900-4DAB-9BC5-D8F101294ACC}" type="presParOf" srcId="{16127BE3-F286-41DD-BF4A-AF4F73B763E6}" destId="{0C7038C8-49E7-4769-A1EA-09AA2F912768}" srcOrd="0" destOrd="0" presId="urn:microsoft.com/office/officeart/2005/8/layout/lProcess2"/>
    <dgm:cxn modelId="{512C0D47-1F3F-46B1-9B66-7C3024EE7C5B}" type="presParOf" srcId="{0C7038C8-49E7-4769-A1EA-09AA2F912768}" destId="{129E0A2A-F8C3-4432-960E-F11EB479620A}" srcOrd="0" destOrd="0" presId="urn:microsoft.com/office/officeart/2005/8/layout/lProcess2"/>
    <dgm:cxn modelId="{B3074F34-A686-4016-BB54-26EA44C729CB}" type="presParOf" srcId="{0C7038C8-49E7-4769-A1EA-09AA2F912768}" destId="{95EAC327-E1A6-42E3-A684-80896B8A287C}" srcOrd="1" destOrd="0" presId="urn:microsoft.com/office/officeart/2005/8/layout/lProcess2"/>
    <dgm:cxn modelId="{D8E40E3C-AADB-4A98-B69B-36C870BADBF3}" type="presParOf" srcId="{0C7038C8-49E7-4769-A1EA-09AA2F912768}" destId="{E6C86DF2-BC60-4C4D-A3AD-04AA16E62B4E}" srcOrd="2" destOrd="0" presId="urn:microsoft.com/office/officeart/2005/8/layout/lProcess2"/>
    <dgm:cxn modelId="{99A584B9-126E-4713-BD77-95811206F63D}" type="presParOf" srcId="{0C7038C8-49E7-4769-A1EA-09AA2F912768}" destId="{E6BE91DA-4928-4EF1-84FA-1D1F1B185EB9}" srcOrd="3" destOrd="0" presId="urn:microsoft.com/office/officeart/2005/8/layout/lProcess2"/>
    <dgm:cxn modelId="{54CA1CE6-C800-461B-BBE3-A63015047227}" type="presParOf" srcId="{0C7038C8-49E7-4769-A1EA-09AA2F912768}" destId="{94F6547F-900C-4AC5-ACCF-1F1C3A2B6182}" srcOrd="4" destOrd="0" presId="urn:microsoft.com/office/officeart/2005/8/layout/lProcess2"/>
    <dgm:cxn modelId="{C72C199D-8952-47A9-97E4-2C0DC7F27F83}" type="presParOf" srcId="{CFC8390D-6E95-40E2-9F41-7ED099757E3F}" destId="{798A9322-9698-4A6E-8FFC-602A4981CFE3}" srcOrd="5" destOrd="0" presId="urn:microsoft.com/office/officeart/2005/8/layout/lProcess2"/>
    <dgm:cxn modelId="{EB47CB99-0CDE-4C0A-97FE-981B7918F52F}" type="presParOf" srcId="{CFC8390D-6E95-40E2-9F41-7ED099757E3F}" destId="{90841E4A-6482-40CC-91C7-C6C393B3DD09}" srcOrd="6" destOrd="0" presId="urn:microsoft.com/office/officeart/2005/8/layout/lProcess2"/>
    <dgm:cxn modelId="{85FC3698-9238-4032-AE65-A63C55DBD284}" type="presParOf" srcId="{90841E4A-6482-40CC-91C7-C6C393B3DD09}" destId="{F7567306-69EB-4AC5-A91F-82244737A14D}" srcOrd="0" destOrd="0" presId="urn:microsoft.com/office/officeart/2005/8/layout/lProcess2"/>
    <dgm:cxn modelId="{5AF6A533-E809-4DF0-9216-0E402A119F1C}" type="presParOf" srcId="{90841E4A-6482-40CC-91C7-C6C393B3DD09}" destId="{34135D21-9F56-4E2B-B766-DDF853A2FD6A}" srcOrd="1" destOrd="0" presId="urn:microsoft.com/office/officeart/2005/8/layout/lProcess2"/>
    <dgm:cxn modelId="{1A198B26-9A69-4E24-970D-6429FEC7BA5C}" type="presParOf" srcId="{90841E4A-6482-40CC-91C7-C6C393B3DD09}" destId="{D6BD96D3-F995-4ED9-B28E-7362FDF6FB4C}" srcOrd="2" destOrd="0" presId="urn:microsoft.com/office/officeart/2005/8/layout/lProcess2"/>
    <dgm:cxn modelId="{A2AB6443-21CF-4A03-8D6E-D4D5F0A8CF4B}" type="presParOf" srcId="{D6BD96D3-F995-4ED9-B28E-7362FDF6FB4C}" destId="{A7804877-E9FD-4F03-A881-80DF402BBDE6}" srcOrd="0" destOrd="0" presId="urn:microsoft.com/office/officeart/2005/8/layout/lProcess2"/>
    <dgm:cxn modelId="{478E2651-B8C4-4108-8574-BFF4FE37408E}" type="presParOf" srcId="{A7804877-E9FD-4F03-A881-80DF402BBDE6}" destId="{DADA86D2-7F32-4810-BCB0-E95E8019D5E8}" srcOrd="0" destOrd="0" presId="urn:microsoft.com/office/officeart/2005/8/layout/lProcess2"/>
    <dgm:cxn modelId="{AA2F81A4-83DE-4DFB-8E80-070AEFFAB0FC}" type="presParOf" srcId="{A7804877-E9FD-4F03-A881-80DF402BBDE6}" destId="{7EFA897A-7641-4305-8903-FA4C34BD9B0C}" srcOrd="1" destOrd="0" presId="urn:microsoft.com/office/officeart/2005/8/layout/lProcess2"/>
    <dgm:cxn modelId="{D96D1425-6916-4BB0-A94B-60D7373DAFB7}" type="presParOf" srcId="{A7804877-E9FD-4F03-A881-80DF402BBDE6}" destId="{8B1BEB97-C415-4C1A-A27E-45004955A9E8}" srcOrd="2" destOrd="0" presId="urn:microsoft.com/office/officeart/2005/8/layout/lProcess2"/>
    <dgm:cxn modelId="{F61354A9-03E1-4389-A9E8-58E64D776F39}" type="presParOf" srcId="{A7804877-E9FD-4F03-A881-80DF402BBDE6}" destId="{FC34004D-CEA3-4D16-AD15-E525A1B5E17C}" srcOrd="3" destOrd="0" presId="urn:microsoft.com/office/officeart/2005/8/layout/lProcess2"/>
    <dgm:cxn modelId="{6529C987-D960-403A-8D13-07F9BA9B3D8A}" type="presParOf" srcId="{A7804877-E9FD-4F03-A881-80DF402BBDE6}" destId="{8591829E-6770-4EEA-87FF-D0DDE5C08210}" srcOrd="4" destOrd="0" presId="urn:microsoft.com/office/officeart/2005/8/layout/lProcess2"/>
    <dgm:cxn modelId="{36C43D1F-00C3-4839-83DA-28CA46CBB24E}" type="presParOf" srcId="{CFC8390D-6E95-40E2-9F41-7ED099757E3F}" destId="{9D8FEBDC-4EFC-4D39-AE6E-48976D6E1336}" srcOrd="7" destOrd="0" presId="urn:microsoft.com/office/officeart/2005/8/layout/lProcess2"/>
    <dgm:cxn modelId="{524B85D1-DEFC-47E9-B226-AFE426058328}" type="presParOf" srcId="{CFC8390D-6E95-40E2-9F41-7ED099757E3F}" destId="{56B0F19C-A3A7-401A-B06D-CC42785DC82E}" srcOrd="8" destOrd="0" presId="urn:microsoft.com/office/officeart/2005/8/layout/lProcess2"/>
    <dgm:cxn modelId="{B88B49AE-0699-4213-8959-5DFBA7ED0F8D}" type="presParOf" srcId="{56B0F19C-A3A7-401A-B06D-CC42785DC82E}" destId="{4291BA01-B405-4677-88E2-A7A7178E61D8}" srcOrd="0" destOrd="0" presId="urn:microsoft.com/office/officeart/2005/8/layout/lProcess2"/>
    <dgm:cxn modelId="{B4044491-DBDE-4112-B3DC-739179F08400}" type="presParOf" srcId="{56B0F19C-A3A7-401A-B06D-CC42785DC82E}" destId="{559D9E41-FACE-425F-9DC1-522A9C0E4AA4}" srcOrd="1" destOrd="0" presId="urn:microsoft.com/office/officeart/2005/8/layout/lProcess2"/>
    <dgm:cxn modelId="{C6640445-C480-4C55-B51E-A16D55BEB444}" type="presParOf" srcId="{56B0F19C-A3A7-401A-B06D-CC42785DC82E}" destId="{226B4613-FEFB-4926-B45D-53C1AA89E3EB}" srcOrd="2" destOrd="0" presId="urn:microsoft.com/office/officeart/2005/8/layout/lProcess2"/>
    <dgm:cxn modelId="{2A4C100A-E608-409A-92E7-B8BA136CF067}" type="presParOf" srcId="{226B4613-FEFB-4926-B45D-53C1AA89E3EB}" destId="{3E6F3904-AB6B-414D-A0A8-C279DDCABA8C}" srcOrd="0" destOrd="0" presId="urn:microsoft.com/office/officeart/2005/8/layout/lProcess2"/>
    <dgm:cxn modelId="{3CEE2FA7-8A44-42E8-9AA3-9E9418115D47}" type="presParOf" srcId="{3E6F3904-AB6B-414D-A0A8-C279DDCABA8C}" destId="{5FD2D360-B78C-42D8-94B1-ED4C7025E6A4}" srcOrd="0" destOrd="0" presId="urn:microsoft.com/office/officeart/2005/8/layout/lProcess2"/>
    <dgm:cxn modelId="{6A5E9597-F8E8-43DC-83CF-965E1C97EB94}" type="presParOf" srcId="{3E6F3904-AB6B-414D-A0A8-C279DDCABA8C}" destId="{A6FB8A40-9BD5-459C-AC7C-617010D5390B}" srcOrd="1" destOrd="0" presId="urn:microsoft.com/office/officeart/2005/8/layout/lProcess2"/>
    <dgm:cxn modelId="{84CEAB69-CBE5-4472-9593-C3C435A5CA34}" type="presParOf" srcId="{3E6F3904-AB6B-414D-A0A8-C279DDCABA8C}" destId="{3A3330B7-F57E-434D-9263-3253B3C35A98}" srcOrd="2" destOrd="0" presId="urn:microsoft.com/office/officeart/2005/8/layout/lProcess2"/>
    <dgm:cxn modelId="{3303671C-4654-4D88-BA5C-7C283CD10A6A}" type="presParOf" srcId="{3E6F3904-AB6B-414D-A0A8-C279DDCABA8C}" destId="{59D905CF-9933-48FA-A547-2C403AEE5290}" srcOrd="3" destOrd="0" presId="urn:microsoft.com/office/officeart/2005/8/layout/lProcess2"/>
    <dgm:cxn modelId="{801C853D-88CF-4FD0-AECC-56D8D6737ACF}" type="presParOf" srcId="{3E6F3904-AB6B-414D-A0A8-C279DDCABA8C}" destId="{BB12417A-880F-44F1-BFC0-704EACDAC8F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BB7808-652D-4AA8-8B38-9F5505EAED0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6596B7-422F-4DE3-B7EC-CF6EAB0271E7}">
      <dgm:prSet phldrT="[Text]"/>
      <dgm:spPr/>
      <dgm:t>
        <a:bodyPr/>
        <a:lstStyle/>
        <a:p>
          <a:pPr>
            <a:buNone/>
          </a:pPr>
          <a:r>
            <a:rPr lang="en-US" dirty="0"/>
            <a:t>Pie Chart – Total Success Launches by Site</a:t>
          </a:r>
        </a:p>
      </dgm:t>
    </dgm:pt>
    <dgm:pt modelId="{E5376AB0-4958-4B91-BE8B-7D1D8EAD3D99}" type="parTrans" cxnId="{CBB420EB-8A27-43AA-9120-ED5E90827EA4}">
      <dgm:prSet/>
      <dgm:spPr/>
      <dgm:t>
        <a:bodyPr/>
        <a:lstStyle/>
        <a:p>
          <a:endParaRPr lang="en-US"/>
        </a:p>
      </dgm:t>
    </dgm:pt>
    <dgm:pt modelId="{C7384B8B-1C7A-4DA8-9F96-8026B010321D}" type="sibTrans" cxnId="{CBB420EB-8A27-43AA-9120-ED5E90827EA4}">
      <dgm:prSet/>
      <dgm:spPr/>
      <dgm:t>
        <a:bodyPr/>
        <a:lstStyle/>
        <a:p>
          <a:endParaRPr lang="en-US"/>
        </a:p>
      </dgm:t>
    </dgm:pt>
    <dgm:pt modelId="{2DC2CB58-58EE-4269-9F17-ABE44C9DB23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Visualize the proportion of successful launches across different SpaceX launch sites.</a:t>
          </a:r>
        </a:p>
      </dgm:t>
    </dgm:pt>
    <dgm:pt modelId="{B504135D-1348-4330-81CE-456C74934A5B}" type="parTrans" cxnId="{98280226-2BF8-4A0F-86FA-4E4A78DE8FD6}">
      <dgm:prSet/>
      <dgm:spPr/>
      <dgm:t>
        <a:bodyPr/>
        <a:lstStyle/>
        <a:p>
          <a:endParaRPr lang="en-US"/>
        </a:p>
      </dgm:t>
    </dgm:pt>
    <dgm:pt modelId="{D79CD4E4-EAC7-4CBB-8E7F-A4EA18D74F0F}" type="sibTrans" cxnId="{98280226-2BF8-4A0F-86FA-4E4A78DE8FD6}">
      <dgm:prSet/>
      <dgm:spPr/>
      <dgm:t>
        <a:bodyPr/>
        <a:lstStyle/>
        <a:p>
          <a:endParaRPr lang="en-US"/>
        </a:p>
      </dgm:t>
    </dgm:pt>
    <dgm:pt modelId="{981F3872-ED70-468C-A02A-8365F78B28C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Helps identify which sites contribute most to overall mission success, offering a quick comparative snapshot.</a:t>
          </a:r>
        </a:p>
      </dgm:t>
    </dgm:pt>
    <dgm:pt modelId="{7D309113-FE48-4013-815A-9748E798DA87}" type="parTrans" cxnId="{63B3B5B1-3D84-4007-8AD7-FC221FC3C35D}">
      <dgm:prSet/>
      <dgm:spPr/>
      <dgm:t>
        <a:bodyPr/>
        <a:lstStyle/>
        <a:p>
          <a:endParaRPr lang="en-US"/>
        </a:p>
      </dgm:t>
    </dgm:pt>
    <dgm:pt modelId="{075B2033-E5DC-446D-8AB1-E5EC4E660389}" type="sibTrans" cxnId="{63B3B5B1-3D84-4007-8AD7-FC221FC3C35D}">
      <dgm:prSet/>
      <dgm:spPr/>
      <dgm:t>
        <a:bodyPr/>
        <a:lstStyle/>
        <a:p>
          <a:endParaRPr lang="en-US"/>
        </a:p>
      </dgm:t>
    </dgm:pt>
    <dgm:pt modelId="{05BC9540-DD87-4FCE-A663-71F7185E6BF4}">
      <dgm:prSet phldrT="[Text]"/>
      <dgm:spPr/>
      <dgm:t>
        <a:bodyPr/>
        <a:lstStyle/>
        <a:p>
          <a:pPr>
            <a:buNone/>
          </a:pPr>
          <a:r>
            <a:rPr lang="en-US" dirty="0"/>
            <a:t>Scatter Plot – Payload Mass vs. Success Correlation</a:t>
          </a:r>
        </a:p>
      </dgm:t>
    </dgm:pt>
    <dgm:pt modelId="{43A8147C-1965-4D75-95DD-20FC1444C371}" type="parTrans" cxnId="{86CDDB1E-BB50-4AA6-BD9B-C85EC62DBD3F}">
      <dgm:prSet/>
      <dgm:spPr/>
      <dgm:t>
        <a:bodyPr/>
        <a:lstStyle/>
        <a:p>
          <a:endParaRPr lang="en-US"/>
        </a:p>
      </dgm:t>
    </dgm:pt>
    <dgm:pt modelId="{582C5C8A-2A54-484A-B275-53EE6EDA6DEA}" type="sibTrans" cxnId="{86CDDB1E-BB50-4AA6-BD9B-C85EC62DBD3F}">
      <dgm:prSet/>
      <dgm:spPr/>
      <dgm:t>
        <a:bodyPr/>
        <a:lstStyle/>
        <a:p>
          <a:endParaRPr lang="en-US"/>
        </a:p>
      </dgm:t>
    </dgm:pt>
    <dgm:pt modelId="{FBCE05DB-E559-43C1-95EE-EFBF066515E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Explore the relationship between payload mass and landing success.</a:t>
          </a:r>
        </a:p>
      </dgm:t>
    </dgm:pt>
    <dgm:pt modelId="{5AC0CB41-EAFA-4DCB-9A3C-D40EC0964F80}" type="parTrans" cxnId="{7F6053E9-CA9A-44D4-82CA-70407E470605}">
      <dgm:prSet/>
      <dgm:spPr/>
      <dgm:t>
        <a:bodyPr/>
        <a:lstStyle/>
        <a:p>
          <a:endParaRPr lang="en-US"/>
        </a:p>
      </dgm:t>
    </dgm:pt>
    <dgm:pt modelId="{5CCD6D4A-FF1C-429C-8B57-6E846076B985}" type="sibTrans" cxnId="{7F6053E9-CA9A-44D4-82CA-70407E470605}">
      <dgm:prSet/>
      <dgm:spPr/>
      <dgm:t>
        <a:bodyPr/>
        <a:lstStyle/>
        <a:p>
          <a:endParaRPr lang="en-US"/>
        </a:p>
      </dgm:t>
    </dgm:pt>
    <dgm:pt modelId="{85916633-59C5-4EC9-85F6-E7E0FD5D208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Reveals payload thresholds or patterns that correlate with successful booster landings.</a:t>
          </a:r>
        </a:p>
      </dgm:t>
    </dgm:pt>
    <dgm:pt modelId="{E5983D89-B76C-4F16-B584-94FE64CF8F9E}" type="parTrans" cxnId="{7CC964CF-C5B7-4B1D-9D9A-893A5A6DAE8B}">
      <dgm:prSet/>
      <dgm:spPr/>
      <dgm:t>
        <a:bodyPr/>
        <a:lstStyle/>
        <a:p>
          <a:endParaRPr lang="en-US"/>
        </a:p>
      </dgm:t>
    </dgm:pt>
    <dgm:pt modelId="{3A9FD313-2380-44D5-A37F-9061A1B6870F}" type="sibTrans" cxnId="{7CC964CF-C5B7-4B1D-9D9A-893A5A6DAE8B}">
      <dgm:prSet/>
      <dgm:spPr/>
      <dgm:t>
        <a:bodyPr/>
        <a:lstStyle/>
        <a:p>
          <a:endParaRPr lang="en-US"/>
        </a:p>
      </dgm:t>
    </dgm:pt>
    <dgm:pt modelId="{FD7F0224-8016-4B44-9BCA-D695615B3859}" type="pres">
      <dgm:prSet presAssocID="{A4BB7808-652D-4AA8-8B38-9F5505EAED0E}" presName="linear" presStyleCnt="0">
        <dgm:presLayoutVars>
          <dgm:dir/>
          <dgm:resizeHandles val="exact"/>
        </dgm:presLayoutVars>
      </dgm:prSet>
      <dgm:spPr/>
    </dgm:pt>
    <dgm:pt modelId="{A3D741B4-A6FB-4CEE-935F-E597985A82AC}" type="pres">
      <dgm:prSet presAssocID="{3A6596B7-422F-4DE3-B7EC-CF6EAB0271E7}" presName="comp" presStyleCnt="0"/>
      <dgm:spPr/>
    </dgm:pt>
    <dgm:pt modelId="{2634422B-BCE7-41E0-96A2-19360F7DBF61}" type="pres">
      <dgm:prSet presAssocID="{3A6596B7-422F-4DE3-B7EC-CF6EAB0271E7}" presName="box" presStyleLbl="node1" presStyleIdx="0" presStyleCnt="2"/>
      <dgm:spPr/>
    </dgm:pt>
    <dgm:pt modelId="{386E7049-CEB7-4CDE-93F9-4F810E44C0A8}" type="pres">
      <dgm:prSet presAssocID="{3A6596B7-422F-4DE3-B7EC-CF6EAB0271E7}" presName="img" presStyleLbl="fgImgPlace1" presStyleIdx="0" presStyleCnt="2" custScaleX="863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F88DAAA1-BB55-45AB-BD50-D56001144A01}" type="pres">
      <dgm:prSet presAssocID="{3A6596B7-422F-4DE3-B7EC-CF6EAB0271E7}" presName="text" presStyleLbl="node1" presStyleIdx="0" presStyleCnt="2">
        <dgm:presLayoutVars>
          <dgm:bulletEnabled val="1"/>
        </dgm:presLayoutVars>
      </dgm:prSet>
      <dgm:spPr/>
    </dgm:pt>
    <dgm:pt modelId="{264973F5-A240-4D2A-A043-858BCDCB9B1F}" type="pres">
      <dgm:prSet presAssocID="{C7384B8B-1C7A-4DA8-9F96-8026B010321D}" presName="spacer" presStyleCnt="0"/>
      <dgm:spPr/>
    </dgm:pt>
    <dgm:pt modelId="{297BC232-2031-48F9-B9C1-6EF9643FB693}" type="pres">
      <dgm:prSet presAssocID="{05BC9540-DD87-4FCE-A663-71F7185E6BF4}" presName="comp" presStyleCnt="0"/>
      <dgm:spPr/>
    </dgm:pt>
    <dgm:pt modelId="{D084A7DE-CC8A-4A4D-894B-100F22AC29E3}" type="pres">
      <dgm:prSet presAssocID="{05BC9540-DD87-4FCE-A663-71F7185E6BF4}" presName="box" presStyleLbl="node1" presStyleIdx="1" presStyleCnt="2"/>
      <dgm:spPr/>
    </dgm:pt>
    <dgm:pt modelId="{140A8470-F34F-4719-9F72-AB3E825B2606}" type="pres">
      <dgm:prSet presAssocID="{05BC9540-DD87-4FCE-A663-71F7185E6BF4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B68F11A-D4AF-49E9-8DB0-7EF08CD4DF7C}" type="pres">
      <dgm:prSet presAssocID="{05BC9540-DD87-4FCE-A663-71F7185E6BF4}" presName="text" presStyleLbl="node1" presStyleIdx="1" presStyleCnt="2">
        <dgm:presLayoutVars>
          <dgm:bulletEnabled val="1"/>
        </dgm:presLayoutVars>
      </dgm:prSet>
      <dgm:spPr/>
    </dgm:pt>
  </dgm:ptLst>
  <dgm:cxnLst>
    <dgm:cxn modelId="{96B04206-9348-4B11-A090-741FBC6FB84F}" type="presOf" srcId="{A4BB7808-652D-4AA8-8B38-9F5505EAED0E}" destId="{FD7F0224-8016-4B44-9BCA-D695615B3859}" srcOrd="0" destOrd="0" presId="urn:microsoft.com/office/officeart/2005/8/layout/vList4"/>
    <dgm:cxn modelId="{96FEB109-80F6-4007-9C5F-0FB30E31602E}" type="presOf" srcId="{2DC2CB58-58EE-4269-9F17-ABE44C9DB237}" destId="{2634422B-BCE7-41E0-96A2-19360F7DBF61}" srcOrd="0" destOrd="1" presId="urn:microsoft.com/office/officeart/2005/8/layout/vList4"/>
    <dgm:cxn modelId="{F3F8B90C-2B13-40F2-8948-1F702F7409F0}" type="presOf" srcId="{3A6596B7-422F-4DE3-B7EC-CF6EAB0271E7}" destId="{2634422B-BCE7-41E0-96A2-19360F7DBF61}" srcOrd="0" destOrd="0" presId="urn:microsoft.com/office/officeart/2005/8/layout/vList4"/>
    <dgm:cxn modelId="{86CDDB1E-BB50-4AA6-BD9B-C85EC62DBD3F}" srcId="{A4BB7808-652D-4AA8-8B38-9F5505EAED0E}" destId="{05BC9540-DD87-4FCE-A663-71F7185E6BF4}" srcOrd="1" destOrd="0" parTransId="{43A8147C-1965-4D75-95DD-20FC1444C371}" sibTransId="{582C5C8A-2A54-484A-B275-53EE6EDA6DEA}"/>
    <dgm:cxn modelId="{98280226-2BF8-4A0F-86FA-4E4A78DE8FD6}" srcId="{3A6596B7-422F-4DE3-B7EC-CF6EAB0271E7}" destId="{2DC2CB58-58EE-4269-9F17-ABE44C9DB237}" srcOrd="0" destOrd="0" parTransId="{B504135D-1348-4330-81CE-456C74934A5B}" sibTransId="{D79CD4E4-EAC7-4CBB-8E7F-A4EA18D74F0F}"/>
    <dgm:cxn modelId="{2766792E-AB72-4D29-B747-827C0866E63F}" type="presOf" srcId="{05BC9540-DD87-4FCE-A663-71F7185E6BF4}" destId="{DB68F11A-D4AF-49E9-8DB0-7EF08CD4DF7C}" srcOrd="1" destOrd="0" presId="urn:microsoft.com/office/officeart/2005/8/layout/vList4"/>
    <dgm:cxn modelId="{C1EEA22F-1EFF-47AB-820B-EC70B2B33526}" type="presOf" srcId="{3A6596B7-422F-4DE3-B7EC-CF6EAB0271E7}" destId="{F88DAAA1-BB55-45AB-BD50-D56001144A01}" srcOrd="1" destOrd="0" presId="urn:microsoft.com/office/officeart/2005/8/layout/vList4"/>
    <dgm:cxn modelId="{A9B46C37-18B6-4665-A437-18872C0E0017}" type="presOf" srcId="{85916633-59C5-4EC9-85F6-E7E0FD5D2083}" destId="{DB68F11A-D4AF-49E9-8DB0-7EF08CD4DF7C}" srcOrd="1" destOrd="2" presId="urn:microsoft.com/office/officeart/2005/8/layout/vList4"/>
    <dgm:cxn modelId="{6549463A-8CB1-4B6B-90D9-34AC4470455E}" type="presOf" srcId="{85916633-59C5-4EC9-85F6-E7E0FD5D2083}" destId="{D084A7DE-CC8A-4A4D-894B-100F22AC29E3}" srcOrd="0" destOrd="2" presId="urn:microsoft.com/office/officeart/2005/8/layout/vList4"/>
    <dgm:cxn modelId="{36AFA93B-8A81-4204-9701-23F89F9691DD}" type="presOf" srcId="{981F3872-ED70-468C-A02A-8365F78B28C5}" destId="{F88DAAA1-BB55-45AB-BD50-D56001144A01}" srcOrd="1" destOrd="2" presId="urn:microsoft.com/office/officeart/2005/8/layout/vList4"/>
    <dgm:cxn modelId="{5EB39E69-74FB-45A7-9A24-9E8554B214B1}" type="presOf" srcId="{FBCE05DB-E559-43C1-95EE-EFBF066515E9}" destId="{D084A7DE-CC8A-4A4D-894B-100F22AC29E3}" srcOrd="0" destOrd="1" presId="urn:microsoft.com/office/officeart/2005/8/layout/vList4"/>
    <dgm:cxn modelId="{37D0C5A5-E459-4F68-A046-39ED1AFE7F8B}" type="presOf" srcId="{05BC9540-DD87-4FCE-A663-71F7185E6BF4}" destId="{D084A7DE-CC8A-4A4D-894B-100F22AC29E3}" srcOrd="0" destOrd="0" presId="urn:microsoft.com/office/officeart/2005/8/layout/vList4"/>
    <dgm:cxn modelId="{63B3B5B1-3D84-4007-8AD7-FC221FC3C35D}" srcId="{3A6596B7-422F-4DE3-B7EC-CF6EAB0271E7}" destId="{981F3872-ED70-468C-A02A-8365F78B28C5}" srcOrd="1" destOrd="0" parTransId="{7D309113-FE48-4013-815A-9748E798DA87}" sibTransId="{075B2033-E5DC-446D-8AB1-E5EC4E660389}"/>
    <dgm:cxn modelId="{BA8223B5-4CA7-4A95-B8DA-EF30280ECF26}" type="presOf" srcId="{FBCE05DB-E559-43C1-95EE-EFBF066515E9}" destId="{DB68F11A-D4AF-49E9-8DB0-7EF08CD4DF7C}" srcOrd="1" destOrd="1" presId="urn:microsoft.com/office/officeart/2005/8/layout/vList4"/>
    <dgm:cxn modelId="{F59EEAB7-13D9-40BA-9F67-8D38AEA00EE2}" type="presOf" srcId="{981F3872-ED70-468C-A02A-8365F78B28C5}" destId="{2634422B-BCE7-41E0-96A2-19360F7DBF61}" srcOrd="0" destOrd="2" presId="urn:microsoft.com/office/officeart/2005/8/layout/vList4"/>
    <dgm:cxn modelId="{7CC964CF-C5B7-4B1D-9D9A-893A5A6DAE8B}" srcId="{05BC9540-DD87-4FCE-A663-71F7185E6BF4}" destId="{85916633-59C5-4EC9-85F6-E7E0FD5D2083}" srcOrd="1" destOrd="0" parTransId="{E5983D89-B76C-4F16-B584-94FE64CF8F9E}" sibTransId="{3A9FD313-2380-44D5-A37F-9061A1B6870F}"/>
    <dgm:cxn modelId="{3B32F2CF-C348-42B8-A7AC-C61457EA0B04}" type="presOf" srcId="{2DC2CB58-58EE-4269-9F17-ABE44C9DB237}" destId="{F88DAAA1-BB55-45AB-BD50-D56001144A01}" srcOrd="1" destOrd="1" presId="urn:microsoft.com/office/officeart/2005/8/layout/vList4"/>
    <dgm:cxn modelId="{7F6053E9-CA9A-44D4-82CA-70407E470605}" srcId="{05BC9540-DD87-4FCE-A663-71F7185E6BF4}" destId="{FBCE05DB-E559-43C1-95EE-EFBF066515E9}" srcOrd="0" destOrd="0" parTransId="{5AC0CB41-EAFA-4DCB-9A3C-D40EC0964F80}" sibTransId="{5CCD6D4A-FF1C-429C-8B57-6E846076B985}"/>
    <dgm:cxn modelId="{CBB420EB-8A27-43AA-9120-ED5E90827EA4}" srcId="{A4BB7808-652D-4AA8-8B38-9F5505EAED0E}" destId="{3A6596B7-422F-4DE3-B7EC-CF6EAB0271E7}" srcOrd="0" destOrd="0" parTransId="{E5376AB0-4958-4B91-BE8B-7D1D8EAD3D99}" sibTransId="{C7384B8B-1C7A-4DA8-9F96-8026B010321D}"/>
    <dgm:cxn modelId="{B4F81B95-84F3-4929-912C-E6FDB492A073}" type="presParOf" srcId="{FD7F0224-8016-4B44-9BCA-D695615B3859}" destId="{A3D741B4-A6FB-4CEE-935F-E597985A82AC}" srcOrd="0" destOrd="0" presId="urn:microsoft.com/office/officeart/2005/8/layout/vList4"/>
    <dgm:cxn modelId="{A0DCE2B4-2C4E-49D3-8C97-A860FD4CFEA3}" type="presParOf" srcId="{A3D741B4-A6FB-4CEE-935F-E597985A82AC}" destId="{2634422B-BCE7-41E0-96A2-19360F7DBF61}" srcOrd="0" destOrd="0" presId="urn:microsoft.com/office/officeart/2005/8/layout/vList4"/>
    <dgm:cxn modelId="{5B0EA480-1672-4EA2-BA88-9C8D1D842217}" type="presParOf" srcId="{A3D741B4-A6FB-4CEE-935F-E597985A82AC}" destId="{386E7049-CEB7-4CDE-93F9-4F810E44C0A8}" srcOrd="1" destOrd="0" presId="urn:microsoft.com/office/officeart/2005/8/layout/vList4"/>
    <dgm:cxn modelId="{24F4025E-EA97-4660-93E5-7E50979D408D}" type="presParOf" srcId="{A3D741B4-A6FB-4CEE-935F-E597985A82AC}" destId="{F88DAAA1-BB55-45AB-BD50-D56001144A01}" srcOrd="2" destOrd="0" presId="urn:microsoft.com/office/officeart/2005/8/layout/vList4"/>
    <dgm:cxn modelId="{9410ED71-711A-4373-AD89-BDADB5F64AE6}" type="presParOf" srcId="{FD7F0224-8016-4B44-9BCA-D695615B3859}" destId="{264973F5-A240-4D2A-A043-858BCDCB9B1F}" srcOrd="1" destOrd="0" presId="urn:microsoft.com/office/officeart/2005/8/layout/vList4"/>
    <dgm:cxn modelId="{054BBCD4-22A1-480B-A5D5-CF6ADCC1EECE}" type="presParOf" srcId="{FD7F0224-8016-4B44-9BCA-D695615B3859}" destId="{297BC232-2031-48F9-B9C1-6EF9643FB693}" srcOrd="2" destOrd="0" presId="urn:microsoft.com/office/officeart/2005/8/layout/vList4"/>
    <dgm:cxn modelId="{E3611C8E-9E82-4923-8C45-053893AA3D31}" type="presParOf" srcId="{297BC232-2031-48F9-B9C1-6EF9643FB693}" destId="{D084A7DE-CC8A-4A4D-894B-100F22AC29E3}" srcOrd="0" destOrd="0" presId="urn:microsoft.com/office/officeart/2005/8/layout/vList4"/>
    <dgm:cxn modelId="{3E501D48-7AC0-41FF-9533-235C409DEDC3}" type="presParOf" srcId="{297BC232-2031-48F9-B9C1-6EF9643FB693}" destId="{140A8470-F34F-4719-9F72-AB3E825B2606}" srcOrd="1" destOrd="0" presId="urn:microsoft.com/office/officeart/2005/8/layout/vList4"/>
    <dgm:cxn modelId="{78481DE2-ED7C-45A3-BA09-3AC628815AC5}" type="presParOf" srcId="{297BC232-2031-48F9-B9C1-6EF9643FB693}" destId="{DB68F11A-D4AF-49E9-8DB0-7EF08CD4DF7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EDD022-C7C3-4A89-B525-C1668962828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C32D4-5EA5-4E05-A870-B8311F23BD0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Load &amp; Prepare Data</a:t>
          </a:r>
        </a:p>
      </dgm:t>
    </dgm:pt>
    <dgm:pt modelId="{313C7188-1431-48FD-83D1-0D8E05C9AABD}" type="parTrans" cxnId="{62CBCE28-82DF-4222-AFA2-CF362B5F75D3}">
      <dgm:prSet/>
      <dgm:spPr/>
      <dgm:t>
        <a:bodyPr/>
        <a:lstStyle/>
        <a:p>
          <a:endParaRPr lang="en-US"/>
        </a:p>
      </dgm:t>
    </dgm:pt>
    <dgm:pt modelId="{89ED89FD-B911-47FD-B259-AA36A530BFDC}" type="sibTrans" cxnId="{62CBCE28-82DF-4222-AFA2-CF362B5F75D3}">
      <dgm:prSet/>
      <dgm:spPr/>
      <dgm:t>
        <a:bodyPr/>
        <a:lstStyle/>
        <a:p>
          <a:endParaRPr lang="en-US"/>
        </a:p>
      </dgm:t>
    </dgm:pt>
    <dgm:pt modelId="{854450C0-A7B7-4E32-BBFC-FD682525F7A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Standardize Features</a:t>
          </a:r>
        </a:p>
      </dgm:t>
    </dgm:pt>
    <dgm:pt modelId="{084A733D-CE30-481F-87F9-CAF80803B1B8}" type="parTrans" cxnId="{657A789E-D8E1-4947-837C-F808B4B45ACA}">
      <dgm:prSet/>
      <dgm:spPr/>
      <dgm:t>
        <a:bodyPr/>
        <a:lstStyle/>
        <a:p>
          <a:endParaRPr lang="en-US"/>
        </a:p>
      </dgm:t>
    </dgm:pt>
    <dgm:pt modelId="{B06AB0A7-9C15-4F6F-83D5-864CDB571F2B}" type="sibTrans" cxnId="{657A789E-D8E1-4947-837C-F808B4B45ACA}">
      <dgm:prSet/>
      <dgm:spPr/>
      <dgm:t>
        <a:bodyPr/>
        <a:lstStyle/>
        <a:p>
          <a:endParaRPr lang="en-US"/>
        </a:p>
      </dgm:t>
    </dgm:pt>
    <dgm:pt modelId="{CE8FEB0C-0EAB-4ED6-A5E3-216161ABA3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Train-Test Split</a:t>
          </a:r>
        </a:p>
      </dgm:t>
    </dgm:pt>
    <dgm:pt modelId="{5E16262A-4E64-456E-AD0E-8CE316AE1A98}" type="parTrans" cxnId="{2B91840D-AEA2-42BD-B824-69D2FF433D70}">
      <dgm:prSet/>
      <dgm:spPr/>
      <dgm:t>
        <a:bodyPr/>
        <a:lstStyle/>
        <a:p>
          <a:endParaRPr lang="en-US"/>
        </a:p>
      </dgm:t>
    </dgm:pt>
    <dgm:pt modelId="{4F196B74-4F6D-4A0D-8D30-91E9028758D2}" type="sibTrans" cxnId="{2B91840D-AEA2-42BD-B824-69D2FF433D70}">
      <dgm:prSet/>
      <dgm:spPr/>
      <dgm:t>
        <a:bodyPr/>
        <a:lstStyle/>
        <a:p>
          <a:endParaRPr lang="en-US"/>
        </a:p>
      </dgm:t>
    </dgm:pt>
    <dgm:pt modelId="{B4DE2DC9-1CDC-473C-A689-56BB6AA7BE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Build Models</a:t>
          </a:r>
        </a:p>
      </dgm:t>
    </dgm:pt>
    <dgm:pt modelId="{EBB65CA4-0A10-4CEC-8DEB-7EB0538A9859}" type="parTrans" cxnId="{7DA42CED-6254-446A-88F5-0BEC0383B903}">
      <dgm:prSet/>
      <dgm:spPr/>
      <dgm:t>
        <a:bodyPr/>
        <a:lstStyle/>
        <a:p>
          <a:endParaRPr lang="en-US"/>
        </a:p>
      </dgm:t>
    </dgm:pt>
    <dgm:pt modelId="{6946485D-F92F-4F74-A878-B34E63B0DE1D}" type="sibTrans" cxnId="{7DA42CED-6254-446A-88F5-0BEC0383B903}">
      <dgm:prSet/>
      <dgm:spPr/>
      <dgm:t>
        <a:bodyPr/>
        <a:lstStyle/>
        <a:p>
          <a:endParaRPr lang="en-US"/>
        </a:p>
      </dgm:t>
    </dgm:pt>
    <dgm:pt modelId="{BB350CA6-4E09-4FA9-9822-D2A717EB564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Hyperparameter Tuning (</a:t>
          </a:r>
          <a:r>
            <a:rPr lang="en-US" dirty="0" err="1"/>
            <a:t>GridSearchCV</a:t>
          </a:r>
          <a:r>
            <a:rPr lang="en-US" dirty="0"/>
            <a:t>)</a:t>
          </a:r>
        </a:p>
      </dgm:t>
    </dgm:pt>
    <dgm:pt modelId="{2D5522AA-474F-4D62-9827-C27ADC323134}" type="parTrans" cxnId="{8EB48D05-1B79-4ED9-A212-B16DAEB9F57D}">
      <dgm:prSet/>
      <dgm:spPr/>
      <dgm:t>
        <a:bodyPr/>
        <a:lstStyle/>
        <a:p>
          <a:endParaRPr lang="en-US"/>
        </a:p>
      </dgm:t>
    </dgm:pt>
    <dgm:pt modelId="{CC5F8494-AA2F-42F3-BAFF-3EF580C77A59}" type="sibTrans" cxnId="{8EB48D05-1B79-4ED9-A212-B16DAEB9F57D}">
      <dgm:prSet/>
      <dgm:spPr/>
      <dgm:t>
        <a:bodyPr/>
        <a:lstStyle/>
        <a:p>
          <a:endParaRPr lang="en-US"/>
        </a:p>
      </dgm:t>
    </dgm:pt>
    <dgm:pt modelId="{EB861609-7CEC-4D76-9C14-013EF5050D5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Evaluate Models (Accuracy, Confusion Matrix)</a:t>
          </a:r>
        </a:p>
      </dgm:t>
    </dgm:pt>
    <dgm:pt modelId="{251EE4B0-F63B-48F3-925E-D76C6AA5111B}" type="parTrans" cxnId="{7D3E04D8-6AD1-402E-95D3-841B299BBAD7}">
      <dgm:prSet/>
      <dgm:spPr/>
      <dgm:t>
        <a:bodyPr/>
        <a:lstStyle/>
        <a:p>
          <a:endParaRPr lang="en-US"/>
        </a:p>
      </dgm:t>
    </dgm:pt>
    <dgm:pt modelId="{4CB89CE5-7516-4EAE-B3B2-22B81B7DF2DB}" type="sibTrans" cxnId="{7D3E04D8-6AD1-402E-95D3-841B299BBAD7}">
      <dgm:prSet/>
      <dgm:spPr/>
      <dgm:t>
        <a:bodyPr/>
        <a:lstStyle/>
        <a:p>
          <a:endParaRPr lang="en-US"/>
        </a:p>
      </dgm:t>
    </dgm:pt>
    <dgm:pt modelId="{FE4762C6-C89C-4417-9360-79C0D5D7DA61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Select Best Model</a:t>
          </a:r>
        </a:p>
      </dgm:t>
    </dgm:pt>
    <dgm:pt modelId="{CAC8A24A-B6A8-4369-A24D-8356E47319F4}" type="parTrans" cxnId="{6FA45318-453A-4175-8BE3-99B9C6845FE3}">
      <dgm:prSet/>
      <dgm:spPr/>
      <dgm:t>
        <a:bodyPr/>
        <a:lstStyle/>
        <a:p>
          <a:endParaRPr lang="en-US"/>
        </a:p>
      </dgm:t>
    </dgm:pt>
    <dgm:pt modelId="{547A8238-8581-4ECC-BC37-88D941ED184B}" type="sibTrans" cxnId="{6FA45318-453A-4175-8BE3-99B9C6845FE3}">
      <dgm:prSet/>
      <dgm:spPr/>
      <dgm:t>
        <a:bodyPr/>
        <a:lstStyle/>
        <a:p>
          <a:endParaRPr lang="en-US"/>
        </a:p>
      </dgm:t>
    </dgm:pt>
    <dgm:pt modelId="{4767DABC-38BE-41C3-B324-42D92C190D9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dirty="0"/>
            <a:t>Compare Results</a:t>
          </a:r>
        </a:p>
      </dgm:t>
    </dgm:pt>
    <dgm:pt modelId="{6ACBC36B-F2EA-4FD9-BBB9-F5F5BCEC631F}" type="parTrans" cxnId="{2BE6AD02-7A63-4E98-94EA-FB2B39483556}">
      <dgm:prSet/>
      <dgm:spPr/>
      <dgm:t>
        <a:bodyPr/>
        <a:lstStyle/>
        <a:p>
          <a:endParaRPr lang="en-US"/>
        </a:p>
      </dgm:t>
    </dgm:pt>
    <dgm:pt modelId="{66C89E6E-E361-4315-B384-64E29FE4B443}" type="sibTrans" cxnId="{2BE6AD02-7A63-4E98-94EA-FB2B39483556}">
      <dgm:prSet/>
      <dgm:spPr/>
      <dgm:t>
        <a:bodyPr/>
        <a:lstStyle/>
        <a:p>
          <a:endParaRPr lang="en-US"/>
        </a:p>
      </dgm:t>
    </dgm:pt>
    <dgm:pt modelId="{FD55BA2C-E3FC-4759-8DE2-FA53E283A7EB}" type="pres">
      <dgm:prSet presAssocID="{05EDD022-C7C3-4A89-B525-C16689628287}" presName="linearFlow" presStyleCnt="0">
        <dgm:presLayoutVars>
          <dgm:resizeHandles val="exact"/>
        </dgm:presLayoutVars>
      </dgm:prSet>
      <dgm:spPr/>
    </dgm:pt>
    <dgm:pt modelId="{539E03B6-3863-4AB9-A9B6-77266E43D9C7}" type="pres">
      <dgm:prSet presAssocID="{3E1C32D4-5EA5-4E05-A870-B8311F23BD07}" presName="node" presStyleLbl="node1" presStyleIdx="0" presStyleCnt="8" custScaleX="144014">
        <dgm:presLayoutVars>
          <dgm:bulletEnabled val="1"/>
        </dgm:presLayoutVars>
      </dgm:prSet>
      <dgm:spPr/>
    </dgm:pt>
    <dgm:pt modelId="{CC362FCE-3ED7-48AA-98C1-B6A425858BB6}" type="pres">
      <dgm:prSet presAssocID="{89ED89FD-B911-47FD-B259-AA36A530BFDC}" presName="sibTrans" presStyleLbl="sibTrans2D1" presStyleIdx="0" presStyleCnt="7"/>
      <dgm:spPr/>
    </dgm:pt>
    <dgm:pt modelId="{3A13E37D-5C5A-46C6-B4B2-ED1A427C2952}" type="pres">
      <dgm:prSet presAssocID="{89ED89FD-B911-47FD-B259-AA36A530BFDC}" presName="connectorText" presStyleLbl="sibTrans2D1" presStyleIdx="0" presStyleCnt="7"/>
      <dgm:spPr/>
    </dgm:pt>
    <dgm:pt modelId="{7681D95A-5E83-43B1-BEB8-07F12B714437}" type="pres">
      <dgm:prSet presAssocID="{854450C0-A7B7-4E32-BBFC-FD682525F7A5}" presName="node" presStyleLbl="node1" presStyleIdx="1" presStyleCnt="8" custScaleX="144014">
        <dgm:presLayoutVars>
          <dgm:bulletEnabled val="1"/>
        </dgm:presLayoutVars>
      </dgm:prSet>
      <dgm:spPr/>
    </dgm:pt>
    <dgm:pt modelId="{03F7A941-7D95-4DC2-849E-7B1480341D36}" type="pres">
      <dgm:prSet presAssocID="{B06AB0A7-9C15-4F6F-83D5-864CDB571F2B}" presName="sibTrans" presStyleLbl="sibTrans2D1" presStyleIdx="1" presStyleCnt="7"/>
      <dgm:spPr/>
    </dgm:pt>
    <dgm:pt modelId="{CE5730F8-94BE-4512-9677-5F58C1A6E269}" type="pres">
      <dgm:prSet presAssocID="{B06AB0A7-9C15-4F6F-83D5-864CDB571F2B}" presName="connectorText" presStyleLbl="sibTrans2D1" presStyleIdx="1" presStyleCnt="7"/>
      <dgm:spPr/>
    </dgm:pt>
    <dgm:pt modelId="{12FFC26F-54A7-4209-8F83-9BBD1BB2B0AD}" type="pres">
      <dgm:prSet presAssocID="{CE8FEB0C-0EAB-4ED6-A5E3-216161ABA39A}" presName="node" presStyleLbl="node1" presStyleIdx="2" presStyleCnt="8" custScaleX="144014">
        <dgm:presLayoutVars>
          <dgm:bulletEnabled val="1"/>
        </dgm:presLayoutVars>
      </dgm:prSet>
      <dgm:spPr/>
    </dgm:pt>
    <dgm:pt modelId="{E41F5666-D1F1-47FB-8EB0-FD4AF0330FA0}" type="pres">
      <dgm:prSet presAssocID="{4F196B74-4F6D-4A0D-8D30-91E9028758D2}" presName="sibTrans" presStyleLbl="sibTrans2D1" presStyleIdx="2" presStyleCnt="7"/>
      <dgm:spPr/>
    </dgm:pt>
    <dgm:pt modelId="{73D60323-8378-4B3C-BA5C-C3D9B59928AD}" type="pres">
      <dgm:prSet presAssocID="{4F196B74-4F6D-4A0D-8D30-91E9028758D2}" presName="connectorText" presStyleLbl="sibTrans2D1" presStyleIdx="2" presStyleCnt="7"/>
      <dgm:spPr/>
    </dgm:pt>
    <dgm:pt modelId="{C980ECE3-FF20-49D2-B76B-336BBD768D7C}" type="pres">
      <dgm:prSet presAssocID="{B4DE2DC9-1CDC-473C-A689-56BB6AA7BE19}" presName="node" presStyleLbl="node1" presStyleIdx="3" presStyleCnt="8" custScaleX="144014">
        <dgm:presLayoutVars>
          <dgm:bulletEnabled val="1"/>
        </dgm:presLayoutVars>
      </dgm:prSet>
      <dgm:spPr/>
    </dgm:pt>
    <dgm:pt modelId="{E720181D-4FC7-4939-9B53-6E9855C09B17}" type="pres">
      <dgm:prSet presAssocID="{6946485D-F92F-4F74-A878-B34E63B0DE1D}" presName="sibTrans" presStyleLbl="sibTrans2D1" presStyleIdx="3" presStyleCnt="7"/>
      <dgm:spPr/>
    </dgm:pt>
    <dgm:pt modelId="{96BE805D-A916-4ED1-B3FD-A72B3AD9EB8B}" type="pres">
      <dgm:prSet presAssocID="{6946485D-F92F-4F74-A878-B34E63B0DE1D}" presName="connectorText" presStyleLbl="sibTrans2D1" presStyleIdx="3" presStyleCnt="7"/>
      <dgm:spPr/>
    </dgm:pt>
    <dgm:pt modelId="{AC42BFEE-FA10-4040-9951-8977AF6E2EA1}" type="pres">
      <dgm:prSet presAssocID="{BB350CA6-4E09-4FA9-9822-D2A717EB5649}" presName="node" presStyleLbl="node1" presStyleIdx="4" presStyleCnt="8" custScaleX="144014">
        <dgm:presLayoutVars>
          <dgm:bulletEnabled val="1"/>
        </dgm:presLayoutVars>
      </dgm:prSet>
      <dgm:spPr/>
    </dgm:pt>
    <dgm:pt modelId="{A1D77F12-1784-43B1-BF6C-89AB21BF05B8}" type="pres">
      <dgm:prSet presAssocID="{CC5F8494-AA2F-42F3-BAFF-3EF580C77A59}" presName="sibTrans" presStyleLbl="sibTrans2D1" presStyleIdx="4" presStyleCnt="7"/>
      <dgm:spPr/>
    </dgm:pt>
    <dgm:pt modelId="{CC8E8AFC-EBCA-4504-9C9C-FA35DABE6F62}" type="pres">
      <dgm:prSet presAssocID="{CC5F8494-AA2F-42F3-BAFF-3EF580C77A59}" presName="connectorText" presStyleLbl="sibTrans2D1" presStyleIdx="4" presStyleCnt="7"/>
      <dgm:spPr/>
    </dgm:pt>
    <dgm:pt modelId="{B23F1423-C47A-47A1-885B-78CA8A66B3C8}" type="pres">
      <dgm:prSet presAssocID="{EB861609-7CEC-4D76-9C14-013EF5050D5C}" presName="node" presStyleLbl="node1" presStyleIdx="5" presStyleCnt="8" custScaleX="144014">
        <dgm:presLayoutVars>
          <dgm:bulletEnabled val="1"/>
        </dgm:presLayoutVars>
      </dgm:prSet>
      <dgm:spPr/>
    </dgm:pt>
    <dgm:pt modelId="{71E6998E-4B9E-41EB-ADEF-EC0244BFBA49}" type="pres">
      <dgm:prSet presAssocID="{4CB89CE5-7516-4EAE-B3B2-22B81B7DF2DB}" presName="sibTrans" presStyleLbl="sibTrans2D1" presStyleIdx="5" presStyleCnt="7"/>
      <dgm:spPr/>
    </dgm:pt>
    <dgm:pt modelId="{09919723-9D23-4E00-B2C2-902DB86A1F74}" type="pres">
      <dgm:prSet presAssocID="{4CB89CE5-7516-4EAE-B3B2-22B81B7DF2DB}" presName="connectorText" presStyleLbl="sibTrans2D1" presStyleIdx="5" presStyleCnt="7"/>
      <dgm:spPr/>
    </dgm:pt>
    <dgm:pt modelId="{E62A57C9-28A6-4689-9412-19EE3E52BF71}" type="pres">
      <dgm:prSet presAssocID="{4767DABC-38BE-41C3-B324-42D92C190D90}" presName="node" presStyleLbl="node1" presStyleIdx="6" presStyleCnt="8" custScaleX="146605">
        <dgm:presLayoutVars>
          <dgm:bulletEnabled val="1"/>
        </dgm:presLayoutVars>
      </dgm:prSet>
      <dgm:spPr/>
    </dgm:pt>
    <dgm:pt modelId="{9F6F58E6-9B02-4D4A-A0D7-BCFDDAC7952A}" type="pres">
      <dgm:prSet presAssocID="{66C89E6E-E361-4315-B384-64E29FE4B443}" presName="sibTrans" presStyleLbl="sibTrans2D1" presStyleIdx="6" presStyleCnt="7"/>
      <dgm:spPr/>
    </dgm:pt>
    <dgm:pt modelId="{8B9A9600-6F9F-48A1-9364-389BE7157CB4}" type="pres">
      <dgm:prSet presAssocID="{66C89E6E-E361-4315-B384-64E29FE4B443}" presName="connectorText" presStyleLbl="sibTrans2D1" presStyleIdx="6" presStyleCnt="7"/>
      <dgm:spPr/>
    </dgm:pt>
    <dgm:pt modelId="{9EB19788-F50F-4BB7-94FF-44A0843BAE47}" type="pres">
      <dgm:prSet presAssocID="{FE4762C6-C89C-4417-9360-79C0D5D7DA61}" presName="node" presStyleLbl="node1" presStyleIdx="7" presStyleCnt="8" custScaleX="144014">
        <dgm:presLayoutVars>
          <dgm:bulletEnabled val="1"/>
        </dgm:presLayoutVars>
      </dgm:prSet>
      <dgm:spPr/>
    </dgm:pt>
  </dgm:ptLst>
  <dgm:cxnLst>
    <dgm:cxn modelId="{2BE6AD02-7A63-4E98-94EA-FB2B39483556}" srcId="{05EDD022-C7C3-4A89-B525-C16689628287}" destId="{4767DABC-38BE-41C3-B324-42D92C190D90}" srcOrd="6" destOrd="0" parTransId="{6ACBC36B-F2EA-4FD9-BBB9-F5F5BCEC631F}" sibTransId="{66C89E6E-E361-4315-B384-64E29FE4B443}"/>
    <dgm:cxn modelId="{8EB48D05-1B79-4ED9-A212-B16DAEB9F57D}" srcId="{05EDD022-C7C3-4A89-B525-C16689628287}" destId="{BB350CA6-4E09-4FA9-9822-D2A717EB5649}" srcOrd="4" destOrd="0" parTransId="{2D5522AA-474F-4D62-9827-C27ADC323134}" sibTransId="{CC5F8494-AA2F-42F3-BAFF-3EF580C77A59}"/>
    <dgm:cxn modelId="{73291C0A-1189-43F9-8DDF-44DA56096E44}" type="presOf" srcId="{854450C0-A7B7-4E32-BBFC-FD682525F7A5}" destId="{7681D95A-5E83-43B1-BEB8-07F12B714437}" srcOrd="0" destOrd="0" presId="urn:microsoft.com/office/officeart/2005/8/layout/process2"/>
    <dgm:cxn modelId="{2B91840D-AEA2-42BD-B824-69D2FF433D70}" srcId="{05EDD022-C7C3-4A89-B525-C16689628287}" destId="{CE8FEB0C-0EAB-4ED6-A5E3-216161ABA39A}" srcOrd="2" destOrd="0" parTransId="{5E16262A-4E64-456E-AD0E-8CE316AE1A98}" sibTransId="{4F196B74-4F6D-4A0D-8D30-91E9028758D2}"/>
    <dgm:cxn modelId="{6FA45318-453A-4175-8BE3-99B9C6845FE3}" srcId="{05EDD022-C7C3-4A89-B525-C16689628287}" destId="{FE4762C6-C89C-4417-9360-79C0D5D7DA61}" srcOrd="7" destOrd="0" parTransId="{CAC8A24A-B6A8-4369-A24D-8356E47319F4}" sibTransId="{547A8238-8581-4ECC-BC37-88D941ED184B}"/>
    <dgm:cxn modelId="{866BB21C-B166-4843-B253-F76A7C2DC2E2}" type="presOf" srcId="{6946485D-F92F-4F74-A878-B34E63B0DE1D}" destId="{96BE805D-A916-4ED1-B3FD-A72B3AD9EB8B}" srcOrd="1" destOrd="0" presId="urn:microsoft.com/office/officeart/2005/8/layout/process2"/>
    <dgm:cxn modelId="{62CBCE28-82DF-4222-AFA2-CF362B5F75D3}" srcId="{05EDD022-C7C3-4A89-B525-C16689628287}" destId="{3E1C32D4-5EA5-4E05-A870-B8311F23BD07}" srcOrd="0" destOrd="0" parTransId="{313C7188-1431-48FD-83D1-0D8E05C9AABD}" sibTransId="{89ED89FD-B911-47FD-B259-AA36A530BFDC}"/>
    <dgm:cxn modelId="{B50BA02A-2205-4933-82EB-5214F0AD1D10}" type="presOf" srcId="{CE8FEB0C-0EAB-4ED6-A5E3-216161ABA39A}" destId="{12FFC26F-54A7-4209-8F83-9BBD1BB2B0AD}" srcOrd="0" destOrd="0" presId="urn:microsoft.com/office/officeart/2005/8/layout/process2"/>
    <dgm:cxn modelId="{F1E2192C-3B3D-4FAA-B331-251CFED7165D}" type="presOf" srcId="{66C89E6E-E361-4315-B384-64E29FE4B443}" destId="{8B9A9600-6F9F-48A1-9364-389BE7157CB4}" srcOrd="1" destOrd="0" presId="urn:microsoft.com/office/officeart/2005/8/layout/process2"/>
    <dgm:cxn modelId="{67959D30-0CCF-4DE4-BF61-A729D68AF8F4}" type="presOf" srcId="{6946485D-F92F-4F74-A878-B34E63B0DE1D}" destId="{E720181D-4FC7-4939-9B53-6E9855C09B17}" srcOrd="0" destOrd="0" presId="urn:microsoft.com/office/officeart/2005/8/layout/process2"/>
    <dgm:cxn modelId="{6D72933B-C649-4417-B2B5-1ED76E9CFAAC}" type="presOf" srcId="{BB350CA6-4E09-4FA9-9822-D2A717EB5649}" destId="{AC42BFEE-FA10-4040-9951-8977AF6E2EA1}" srcOrd="0" destOrd="0" presId="urn:microsoft.com/office/officeart/2005/8/layout/process2"/>
    <dgm:cxn modelId="{F54A884F-BAFC-4A7B-A172-CDD01BB142A1}" type="presOf" srcId="{B4DE2DC9-1CDC-473C-A689-56BB6AA7BE19}" destId="{C980ECE3-FF20-49D2-B76B-336BBD768D7C}" srcOrd="0" destOrd="0" presId="urn:microsoft.com/office/officeart/2005/8/layout/process2"/>
    <dgm:cxn modelId="{E7182B7D-FD81-477F-8083-384C22176F7A}" type="presOf" srcId="{05EDD022-C7C3-4A89-B525-C16689628287}" destId="{FD55BA2C-E3FC-4759-8DE2-FA53E283A7EB}" srcOrd="0" destOrd="0" presId="urn:microsoft.com/office/officeart/2005/8/layout/process2"/>
    <dgm:cxn modelId="{131AF97E-2D99-42AE-9FC8-61D361A2D72C}" type="presOf" srcId="{66C89E6E-E361-4315-B384-64E29FE4B443}" destId="{9F6F58E6-9B02-4D4A-A0D7-BCFDDAC7952A}" srcOrd="0" destOrd="0" presId="urn:microsoft.com/office/officeart/2005/8/layout/process2"/>
    <dgm:cxn modelId="{46365582-F59F-4C2E-9845-799970D788AA}" type="presOf" srcId="{B06AB0A7-9C15-4F6F-83D5-864CDB571F2B}" destId="{CE5730F8-94BE-4512-9677-5F58C1A6E269}" srcOrd="1" destOrd="0" presId="urn:microsoft.com/office/officeart/2005/8/layout/process2"/>
    <dgm:cxn modelId="{1017AE8D-DBD6-40E8-AF2A-700E1CCF7C3B}" type="presOf" srcId="{4CB89CE5-7516-4EAE-B3B2-22B81B7DF2DB}" destId="{09919723-9D23-4E00-B2C2-902DB86A1F74}" srcOrd="1" destOrd="0" presId="urn:microsoft.com/office/officeart/2005/8/layout/process2"/>
    <dgm:cxn modelId="{64335E8E-AA7B-4FB5-9877-0AE77D46A25E}" type="presOf" srcId="{CC5F8494-AA2F-42F3-BAFF-3EF580C77A59}" destId="{A1D77F12-1784-43B1-BF6C-89AB21BF05B8}" srcOrd="0" destOrd="0" presId="urn:microsoft.com/office/officeart/2005/8/layout/process2"/>
    <dgm:cxn modelId="{657A789E-D8E1-4947-837C-F808B4B45ACA}" srcId="{05EDD022-C7C3-4A89-B525-C16689628287}" destId="{854450C0-A7B7-4E32-BBFC-FD682525F7A5}" srcOrd="1" destOrd="0" parTransId="{084A733D-CE30-481F-87F9-CAF80803B1B8}" sibTransId="{B06AB0A7-9C15-4F6F-83D5-864CDB571F2B}"/>
    <dgm:cxn modelId="{A9BBB99E-C7B5-4156-8040-757E9CE7BFD7}" type="presOf" srcId="{89ED89FD-B911-47FD-B259-AA36A530BFDC}" destId="{3A13E37D-5C5A-46C6-B4B2-ED1A427C2952}" srcOrd="1" destOrd="0" presId="urn:microsoft.com/office/officeart/2005/8/layout/process2"/>
    <dgm:cxn modelId="{322F88AC-CD9F-40DD-A336-185BED3D6EE5}" type="presOf" srcId="{FE4762C6-C89C-4417-9360-79C0D5D7DA61}" destId="{9EB19788-F50F-4BB7-94FF-44A0843BAE47}" srcOrd="0" destOrd="0" presId="urn:microsoft.com/office/officeart/2005/8/layout/process2"/>
    <dgm:cxn modelId="{D8C81CB0-9755-4525-AB80-FD294C3C4503}" type="presOf" srcId="{B06AB0A7-9C15-4F6F-83D5-864CDB571F2B}" destId="{03F7A941-7D95-4DC2-849E-7B1480341D36}" srcOrd="0" destOrd="0" presId="urn:microsoft.com/office/officeart/2005/8/layout/process2"/>
    <dgm:cxn modelId="{9A6081B3-746D-4033-9500-0BD5924D43FB}" type="presOf" srcId="{4CB89CE5-7516-4EAE-B3B2-22B81B7DF2DB}" destId="{71E6998E-4B9E-41EB-ADEF-EC0244BFBA49}" srcOrd="0" destOrd="0" presId="urn:microsoft.com/office/officeart/2005/8/layout/process2"/>
    <dgm:cxn modelId="{B6C3A3B6-7B7A-4734-96B3-A70C30BF9132}" type="presOf" srcId="{4F196B74-4F6D-4A0D-8D30-91E9028758D2}" destId="{E41F5666-D1F1-47FB-8EB0-FD4AF0330FA0}" srcOrd="0" destOrd="0" presId="urn:microsoft.com/office/officeart/2005/8/layout/process2"/>
    <dgm:cxn modelId="{9B4F32B9-C5E2-4681-A056-FBD71DC7F2CC}" type="presOf" srcId="{CC5F8494-AA2F-42F3-BAFF-3EF580C77A59}" destId="{CC8E8AFC-EBCA-4504-9C9C-FA35DABE6F62}" srcOrd="1" destOrd="0" presId="urn:microsoft.com/office/officeart/2005/8/layout/process2"/>
    <dgm:cxn modelId="{9C6BEFBF-CC00-4DF3-8C6A-82A697A3B7D2}" type="presOf" srcId="{4767DABC-38BE-41C3-B324-42D92C190D90}" destId="{E62A57C9-28A6-4689-9412-19EE3E52BF71}" srcOrd="0" destOrd="0" presId="urn:microsoft.com/office/officeart/2005/8/layout/process2"/>
    <dgm:cxn modelId="{62243ACB-FD43-4A0A-A95C-684D5CC3E6FC}" type="presOf" srcId="{3E1C32D4-5EA5-4E05-A870-B8311F23BD07}" destId="{539E03B6-3863-4AB9-A9B6-77266E43D9C7}" srcOrd="0" destOrd="0" presId="urn:microsoft.com/office/officeart/2005/8/layout/process2"/>
    <dgm:cxn modelId="{7CC186CD-373A-4A44-892F-7E3D18EBBF57}" type="presOf" srcId="{89ED89FD-B911-47FD-B259-AA36A530BFDC}" destId="{CC362FCE-3ED7-48AA-98C1-B6A425858BB6}" srcOrd="0" destOrd="0" presId="urn:microsoft.com/office/officeart/2005/8/layout/process2"/>
    <dgm:cxn modelId="{7D3E04D8-6AD1-402E-95D3-841B299BBAD7}" srcId="{05EDD022-C7C3-4A89-B525-C16689628287}" destId="{EB861609-7CEC-4D76-9C14-013EF5050D5C}" srcOrd="5" destOrd="0" parTransId="{251EE4B0-F63B-48F3-925E-D76C6AA5111B}" sibTransId="{4CB89CE5-7516-4EAE-B3B2-22B81B7DF2DB}"/>
    <dgm:cxn modelId="{22236FE1-6ACE-4B9A-954A-1B1DCD051FDF}" type="presOf" srcId="{EB861609-7CEC-4D76-9C14-013EF5050D5C}" destId="{B23F1423-C47A-47A1-885B-78CA8A66B3C8}" srcOrd="0" destOrd="0" presId="urn:microsoft.com/office/officeart/2005/8/layout/process2"/>
    <dgm:cxn modelId="{7DA42CED-6254-446A-88F5-0BEC0383B903}" srcId="{05EDD022-C7C3-4A89-B525-C16689628287}" destId="{B4DE2DC9-1CDC-473C-A689-56BB6AA7BE19}" srcOrd="3" destOrd="0" parTransId="{EBB65CA4-0A10-4CEC-8DEB-7EB0538A9859}" sibTransId="{6946485D-F92F-4F74-A878-B34E63B0DE1D}"/>
    <dgm:cxn modelId="{319182F7-F4EC-4D95-B486-E194877A503C}" type="presOf" srcId="{4F196B74-4F6D-4A0D-8D30-91E9028758D2}" destId="{73D60323-8378-4B3C-BA5C-C3D9B59928AD}" srcOrd="1" destOrd="0" presId="urn:microsoft.com/office/officeart/2005/8/layout/process2"/>
    <dgm:cxn modelId="{C9C41A01-835D-4034-9FAA-FF3FFF955B18}" type="presParOf" srcId="{FD55BA2C-E3FC-4759-8DE2-FA53E283A7EB}" destId="{539E03B6-3863-4AB9-A9B6-77266E43D9C7}" srcOrd="0" destOrd="0" presId="urn:microsoft.com/office/officeart/2005/8/layout/process2"/>
    <dgm:cxn modelId="{BF587D6F-F67A-470A-B395-A5581CA1AC18}" type="presParOf" srcId="{FD55BA2C-E3FC-4759-8DE2-FA53E283A7EB}" destId="{CC362FCE-3ED7-48AA-98C1-B6A425858BB6}" srcOrd="1" destOrd="0" presId="urn:microsoft.com/office/officeart/2005/8/layout/process2"/>
    <dgm:cxn modelId="{BE9A0050-F198-4BFD-A42F-AF00A1D219E5}" type="presParOf" srcId="{CC362FCE-3ED7-48AA-98C1-B6A425858BB6}" destId="{3A13E37D-5C5A-46C6-B4B2-ED1A427C2952}" srcOrd="0" destOrd="0" presId="urn:microsoft.com/office/officeart/2005/8/layout/process2"/>
    <dgm:cxn modelId="{49458D5E-4C50-4028-9160-C4C54A45B925}" type="presParOf" srcId="{FD55BA2C-E3FC-4759-8DE2-FA53E283A7EB}" destId="{7681D95A-5E83-43B1-BEB8-07F12B714437}" srcOrd="2" destOrd="0" presId="urn:microsoft.com/office/officeart/2005/8/layout/process2"/>
    <dgm:cxn modelId="{9B3E9D3A-E490-4F41-ABC0-EF7F3E1C2BFE}" type="presParOf" srcId="{FD55BA2C-E3FC-4759-8DE2-FA53E283A7EB}" destId="{03F7A941-7D95-4DC2-849E-7B1480341D36}" srcOrd="3" destOrd="0" presId="urn:microsoft.com/office/officeart/2005/8/layout/process2"/>
    <dgm:cxn modelId="{3F692A01-8521-41BA-BF41-3CC8A640857A}" type="presParOf" srcId="{03F7A941-7D95-4DC2-849E-7B1480341D36}" destId="{CE5730F8-94BE-4512-9677-5F58C1A6E269}" srcOrd="0" destOrd="0" presId="urn:microsoft.com/office/officeart/2005/8/layout/process2"/>
    <dgm:cxn modelId="{62599C9E-AD25-4C10-A1DA-6AF781504269}" type="presParOf" srcId="{FD55BA2C-E3FC-4759-8DE2-FA53E283A7EB}" destId="{12FFC26F-54A7-4209-8F83-9BBD1BB2B0AD}" srcOrd="4" destOrd="0" presId="urn:microsoft.com/office/officeart/2005/8/layout/process2"/>
    <dgm:cxn modelId="{3845E4F3-784B-43CA-B370-1855EE43A2CD}" type="presParOf" srcId="{FD55BA2C-E3FC-4759-8DE2-FA53E283A7EB}" destId="{E41F5666-D1F1-47FB-8EB0-FD4AF0330FA0}" srcOrd="5" destOrd="0" presId="urn:microsoft.com/office/officeart/2005/8/layout/process2"/>
    <dgm:cxn modelId="{F0FBE627-A3A7-4C95-AC76-C3619DBD7909}" type="presParOf" srcId="{E41F5666-D1F1-47FB-8EB0-FD4AF0330FA0}" destId="{73D60323-8378-4B3C-BA5C-C3D9B59928AD}" srcOrd="0" destOrd="0" presId="urn:microsoft.com/office/officeart/2005/8/layout/process2"/>
    <dgm:cxn modelId="{3E913BE2-7E14-4172-875F-469697CE3B84}" type="presParOf" srcId="{FD55BA2C-E3FC-4759-8DE2-FA53E283A7EB}" destId="{C980ECE3-FF20-49D2-B76B-336BBD768D7C}" srcOrd="6" destOrd="0" presId="urn:microsoft.com/office/officeart/2005/8/layout/process2"/>
    <dgm:cxn modelId="{2DFA3AE6-769B-4E1C-8A3E-6F7091440156}" type="presParOf" srcId="{FD55BA2C-E3FC-4759-8DE2-FA53E283A7EB}" destId="{E720181D-4FC7-4939-9B53-6E9855C09B17}" srcOrd="7" destOrd="0" presId="urn:microsoft.com/office/officeart/2005/8/layout/process2"/>
    <dgm:cxn modelId="{CB116E28-9832-4518-A847-5DCD815195B2}" type="presParOf" srcId="{E720181D-4FC7-4939-9B53-6E9855C09B17}" destId="{96BE805D-A916-4ED1-B3FD-A72B3AD9EB8B}" srcOrd="0" destOrd="0" presId="urn:microsoft.com/office/officeart/2005/8/layout/process2"/>
    <dgm:cxn modelId="{7C09AE36-D091-4B2D-A7E5-D8C2B4703AB1}" type="presParOf" srcId="{FD55BA2C-E3FC-4759-8DE2-FA53E283A7EB}" destId="{AC42BFEE-FA10-4040-9951-8977AF6E2EA1}" srcOrd="8" destOrd="0" presId="urn:microsoft.com/office/officeart/2005/8/layout/process2"/>
    <dgm:cxn modelId="{594AF974-0093-41BF-AF4E-4ED4DA24D7CF}" type="presParOf" srcId="{FD55BA2C-E3FC-4759-8DE2-FA53E283A7EB}" destId="{A1D77F12-1784-43B1-BF6C-89AB21BF05B8}" srcOrd="9" destOrd="0" presId="urn:microsoft.com/office/officeart/2005/8/layout/process2"/>
    <dgm:cxn modelId="{005E2E32-38B6-4E10-B84B-522CB1AE220D}" type="presParOf" srcId="{A1D77F12-1784-43B1-BF6C-89AB21BF05B8}" destId="{CC8E8AFC-EBCA-4504-9C9C-FA35DABE6F62}" srcOrd="0" destOrd="0" presId="urn:microsoft.com/office/officeart/2005/8/layout/process2"/>
    <dgm:cxn modelId="{A292FACA-E7F0-40AF-9D2B-C2CE98AB2875}" type="presParOf" srcId="{FD55BA2C-E3FC-4759-8DE2-FA53E283A7EB}" destId="{B23F1423-C47A-47A1-885B-78CA8A66B3C8}" srcOrd="10" destOrd="0" presId="urn:microsoft.com/office/officeart/2005/8/layout/process2"/>
    <dgm:cxn modelId="{05AECD7B-08A3-47DC-B76C-687B70628C1B}" type="presParOf" srcId="{FD55BA2C-E3FC-4759-8DE2-FA53E283A7EB}" destId="{71E6998E-4B9E-41EB-ADEF-EC0244BFBA49}" srcOrd="11" destOrd="0" presId="urn:microsoft.com/office/officeart/2005/8/layout/process2"/>
    <dgm:cxn modelId="{91ABF1A1-5ED0-4FE8-9DC9-CE5EFC3E909E}" type="presParOf" srcId="{71E6998E-4B9E-41EB-ADEF-EC0244BFBA49}" destId="{09919723-9D23-4E00-B2C2-902DB86A1F74}" srcOrd="0" destOrd="0" presId="urn:microsoft.com/office/officeart/2005/8/layout/process2"/>
    <dgm:cxn modelId="{27886DCE-9726-4DEE-85CC-41201D63409E}" type="presParOf" srcId="{FD55BA2C-E3FC-4759-8DE2-FA53E283A7EB}" destId="{E62A57C9-28A6-4689-9412-19EE3E52BF71}" srcOrd="12" destOrd="0" presId="urn:microsoft.com/office/officeart/2005/8/layout/process2"/>
    <dgm:cxn modelId="{A9791452-0610-49E3-BC6F-7A1BDD9283E6}" type="presParOf" srcId="{FD55BA2C-E3FC-4759-8DE2-FA53E283A7EB}" destId="{9F6F58E6-9B02-4D4A-A0D7-BCFDDAC7952A}" srcOrd="13" destOrd="0" presId="urn:microsoft.com/office/officeart/2005/8/layout/process2"/>
    <dgm:cxn modelId="{F9E39BE5-DD67-41DA-900A-4B8323BEDA8A}" type="presParOf" srcId="{9F6F58E6-9B02-4D4A-A0D7-BCFDDAC7952A}" destId="{8B9A9600-6F9F-48A1-9364-389BE7157CB4}" srcOrd="0" destOrd="0" presId="urn:microsoft.com/office/officeart/2005/8/layout/process2"/>
    <dgm:cxn modelId="{275AF35D-ED7A-40F2-903B-78F85987FF1B}" type="presParOf" srcId="{FD55BA2C-E3FC-4759-8DE2-FA53E283A7EB}" destId="{9EB19788-F50F-4BB7-94FF-44A0843BAE47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BB7808-652D-4AA8-8B38-9F5505EAED0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6596B7-422F-4DE3-B7EC-CF6EAB0271E7}">
      <dgm:prSet phldrT="[Text]" custT="1"/>
      <dgm:spPr/>
      <dgm:t>
        <a:bodyPr/>
        <a:lstStyle/>
        <a:p>
          <a:pPr>
            <a:lnSpc>
              <a:spcPct val="90000"/>
            </a:lnSpc>
            <a:spcAft>
              <a:spcPct val="35000"/>
            </a:spcAft>
            <a:buNone/>
          </a:pPr>
          <a:r>
            <a:rPr lang="en-US" sz="2400" b="1" dirty="0"/>
            <a:t>Exploratory data analysis results</a:t>
          </a:r>
        </a:p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1900" b="0" i="0" dirty="0"/>
            <a:t>KSC LC-39A shows the highest launch success rate.</a:t>
          </a:r>
        </a:p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1900" b="0" i="0" dirty="0"/>
            <a:t>Heavier payloads (&gt;6,000 kg) correlate with lower success.</a:t>
          </a:r>
        </a:p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1900" b="0" i="0" dirty="0"/>
            <a:t>LEO missions outperform GTO in reliability.</a:t>
          </a:r>
        </a:p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1900" b="0" i="0" dirty="0"/>
            <a:t>CCAFS LC-40 has the most launches but lower success.</a:t>
          </a:r>
        </a:p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1900" b="0" i="0" dirty="0"/>
            <a:t>Booster-site combos (e.g., FT at KSC) drive better outcomes.</a:t>
          </a:r>
        </a:p>
        <a:p>
          <a:pPr>
            <a:lnSpc>
              <a:spcPct val="90000"/>
            </a:lnSpc>
            <a:spcAft>
              <a:spcPct val="35000"/>
            </a:spcAft>
            <a:buNone/>
          </a:pPr>
          <a:endParaRPr lang="en-US" sz="1700" dirty="0"/>
        </a:p>
      </dgm:t>
    </dgm:pt>
    <dgm:pt modelId="{E5376AB0-4958-4B91-BE8B-7D1D8EAD3D99}" type="parTrans" cxnId="{CBB420EB-8A27-43AA-9120-ED5E90827EA4}">
      <dgm:prSet/>
      <dgm:spPr/>
      <dgm:t>
        <a:bodyPr/>
        <a:lstStyle/>
        <a:p>
          <a:endParaRPr lang="en-US"/>
        </a:p>
      </dgm:t>
    </dgm:pt>
    <dgm:pt modelId="{C7384B8B-1C7A-4DA8-9F96-8026B010321D}" type="sibTrans" cxnId="{CBB420EB-8A27-43AA-9120-ED5E90827EA4}">
      <dgm:prSet/>
      <dgm:spPr/>
      <dgm:t>
        <a:bodyPr/>
        <a:lstStyle/>
        <a:p>
          <a:endParaRPr lang="en-US"/>
        </a:p>
      </dgm:t>
    </dgm:pt>
    <dgm:pt modelId="{05BC9540-DD87-4FCE-A663-71F7185E6BF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None/>
          </a:pPr>
          <a:r>
            <a:rPr lang="en-US" sz="2400" b="1" dirty="0"/>
            <a:t>Predictive analysis results</a:t>
          </a:r>
          <a:br>
            <a:rPr lang="en-US" sz="1900" dirty="0"/>
          </a:br>
          <a:r>
            <a:rPr lang="en-US" sz="1900" dirty="0"/>
            <a:t>Logistic Regression Test Accuracy: 0.8333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900" dirty="0"/>
            <a:t>SVM Test Accuracy: 0.8333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900" dirty="0"/>
            <a:t>Decision Tree Test Accuracy: 0.8333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900" dirty="0"/>
            <a:t>KNN Test Accuracy: 0.8333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900" dirty="0"/>
            <a:t>Best performing model: Logistic Regression with accuracy: 0.8333333333333334</a:t>
          </a:r>
        </a:p>
      </dgm:t>
    </dgm:pt>
    <dgm:pt modelId="{43A8147C-1965-4D75-95DD-20FC1444C371}" type="parTrans" cxnId="{86CDDB1E-BB50-4AA6-BD9B-C85EC62DBD3F}">
      <dgm:prSet/>
      <dgm:spPr/>
      <dgm:t>
        <a:bodyPr/>
        <a:lstStyle/>
        <a:p>
          <a:endParaRPr lang="en-US"/>
        </a:p>
      </dgm:t>
    </dgm:pt>
    <dgm:pt modelId="{582C5C8A-2A54-484A-B275-53EE6EDA6DEA}" type="sibTrans" cxnId="{86CDDB1E-BB50-4AA6-BD9B-C85EC62DBD3F}">
      <dgm:prSet/>
      <dgm:spPr/>
      <dgm:t>
        <a:bodyPr/>
        <a:lstStyle/>
        <a:p>
          <a:endParaRPr lang="en-US"/>
        </a:p>
      </dgm:t>
    </dgm:pt>
    <dgm:pt modelId="{FD7F0224-8016-4B44-9BCA-D695615B3859}" type="pres">
      <dgm:prSet presAssocID="{A4BB7808-652D-4AA8-8B38-9F5505EAED0E}" presName="linear" presStyleCnt="0">
        <dgm:presLayoutVars>
          <dgm:dir/>
          <dgm:resizeHandles val="exact"/>
        </dgm:presLayoutVars>
      </dgm:prSet>
      <dgm:spPr/>
    </dgm:pt>
    <dgm:pt modelId="{A3D741B4-A6FB-4CEE-935F-E597985A82AC}" type="pres">
      <dgm:prSet presAssocID="{3A6596B7-422F-4DE3-B7EC-CF6EAB0271E7}" presName="comp" presStyleCnt="0"/>
      <dgm:spPr/>
    </dgm:pt>
    <dgm:pt modelId="{2634422B-BCE7-41E0-96A2-19360F7DBF61}" type="pres">
      <dgm:prSet presAssocID="{3A6596B7-422F-4DE3-B7EC-CF6EAB0271E7}" presName="box" presStyleLbl="node1" presStyleIdx="0" presStyleCnt="2"/>
      <dgm:spPr/>
    </dgm:pt>
    <dgm:pt modelId="{386E7049-CEB7-4CDE-93F9-4F810E44C0A8}" type="pres">
      <dgm:prSet presAssocID="{3A6596B7-422F-4DE3-B7EC-CF6EAB0271E7}" presName="img" presStyleLbl="fgImgPlace1" presStyleIdx="0" presStyleCnt="2" custScaleX="101261"/>
      <dgm:spPr>
        <a:blipFill dpi="0" rotWithShape="1">
          <a:blip xmlns:r="http://schemas.openxmlformats.org/officeDocument/2006/relationships" r:embed="rId1"/>
          <a:srcRect/>
          <a:stretch>
            <a:fillRect l="64" t="-2377" r="459" b="2377"/>
          </a:stretch>
        </a:blipFill>
      </dgm:spPr>
    </dgm:pt>
    <dgm:pt modelId="{F88DAAA1-BB55-45AB-BD50-D56001144A01}" type="pres">
      <dgm:prSet presAssocID="{3A6596B7-422F-4DE3-B7EC-CF6EAB0271E7}" presName="text" presStyleLbl="node1" presStyleIdx="0" presStyleCnt="2">
        <dgm:presLayoutVars>
          <dgm:bulletEnabled val="1"/>
        </dgm:presLayoutVars>
      </dgm:prSet>
      <dgm:spPr/>
    </dgm:pt>
    <dgm:pt modelId="{264973F5-A240-4D2A-A043-858BCDCB9B1F}" type="pres">
      <dgm:prSet presAssocID="{C7384B8B-1C7A-4DA8-9F96-8026B010321D}" presName="spacer" presStyleCnt="0"/>
      <dgm:spPr/>
    </dgm:pt>
    <dgm:pt modelId="{297BC232-2031-48F9-B9C1-6EF9643FB693}" type="pres">
      <dgm:prSet presAssocID="{05BC9540-DD87-4FCE-A663-71F7185E6BF4}" presName="comp" presStyleCnt="0"/>
      <dgm:spPr/>
    </dgm:pt>
    <dgm:pt modelId="{D084A7DE-CC8A-4A4D-894B-100F22AC29E3}" type="pres">
      <dgm:prSet presAssocID="{05BC9540-DD87-4FCE-A663-71F7185E6BF4}" presName="box" presStyleLbl="node1" presStyleIdx="1" presStyleCnt="2"/>
      <dgm:spPr/>
    </dgm:pt>
    <dgm:pt modelId="{140A8470-F34F-4719-9F72-AB3E825B2606}" type="pres">
      <dgm:prSet presAssocID="{05BC9540-DD87-4FCE-A663-71F7185E6BF4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DB68F11A-D4AF-49E9-8DB0-7EF08CD4DF7C}" type="pres">
      <dgm:prSet presAssocID="{05BC9540-DD87-4FCE-A663-71F7185E6BF4}" presName="text" presStyleLbl="node1" presStyleIdx="1" presStyleCnt="2">
        <dgm:presLayoutVars>
          <dgm:bulletEnabled val="1"/>
        </dgm:presLayoutVars>
      </dgm:prSet>
      <dgm:spPr/>
    </dgm:pt>
  </dgm:ptLst>
  <dgm:cxnLst>
    <dgm:cxn modelId="{96B04206-9348-4B11-A090-741FBC6FB84F}" type="presOf" srcId="{A4BB7808-652D-4AA8-8B38-9F5505EAED0E}" destId="{FD7F0224-8016-4B44-9BCA-D695615B3859}" srcOrd="0" destOrd="0" presId="urn:microsoft.com/office/officeart/2005/8/layout/vList4"/>
    <dgm:cxn modelId="{F3F8B90C-2B13-40F2-8948-1F702F7409F0}" type="presOf" srcId="{3A6596B7-422F-4DE3-B7EC-CF6EAB0271E7}" destId="{2634422B-BCE7-41E0-96A2-19360F7DBF61}" srcOrd="0" destOrd="0" presId="urn:microsoft.com/office/officeart/2005/8/layout/vList4"/>
    <dgm:cxn modelId="{86CDDB1E-BB50-4AA6-BD9B-C85EC62DBD3F}" srcId="{A4BB7808-652D-4AA8-8B38-9F5505EAED0E}" destId="{05BC9540-DD87-4FCE-A663-71F7185E6BF4}" srcOrd="1" destOrd="0" parTransId="{43A8147C-1965-4D75-95DD-20FC1444C371}" sibTransId="{582C5C8A-2A54-484A-B275-53EE6EDA6DEA}"/>
    <dgm:cxn modelId="{2766792E-AB72-4D29-B747-827C0866E63F}" type="presOf" srcId="{05BC9540-DD87-4FCE-A663-71F7185E6BF4}" destId="{DB68F11A-D4AF-49E9-8DB0-7EF08CD4DF7C}" srcOrd="1" destOrd="0" presId="urn:microsoft.com/office/officeart/2005/8/layout/vList4"/>
    <dgm:cxn modelId="{C1EEA22F-1EFF-47AB-820B-EC70B2B33526}" type="presOf" srcId="{3A6596B7-422F-4DE3-B7EC-CF6EAB0271E7}" destId="{F88DAAA1-BB55-45AB-BD50-D56001144A01}" srcOrd="1" destOrd="0" presId="urn:microsoft.com/office/officeart/2005/8/layout/vList4"/>
    <dgm:cxn modelId="{37D0C5A5-E459-4F68-A046-39ED1AFE7F8B}" type="presOf" srcId="{05BC9540-DD87-4FCE-A663-71F7185E6BF4}" destId="{D084A7DE-CC8A-4A4D-894B-100F22AC29E3}" srcOrd="0" destOrd="0" presId="urn:microsoft.com/office/officeart/2005/8/layout/vList4"/>
    <dgm:cxn modelId="{CBB420EB-8A27-43AA-9120-ED5E90827EA4}" srcId="{A4BB7808-652D-4AA8-8B38-9F5505EAED0E}" destId="{3A6596B7-422F-4DE3-B7EC-CF6EAB0271E7}" srcOrd="0" destOrd="0" parTransId="{E5376AB0-4958-4B91-BE8B-7D1D8EAD3D99}" sibTransId="{C7384B8B-1C7A-4DA8-9F96-8026B010321D}"/>
    <dgm:cxn modelId="{B4F81B95-84F3-4929-912C-E6FDB492A073}" type="presParOf" srcId="{FD7F0224-8016-4B44-9BCA-D695615B3859}" destId="{A3D741B4-A6FB-4CEE-935F-E597985A82AC}" srcOrd="0" destOrd="0" presId="urn:microsoft.com/office/officeart/2005/8/layout/vList4"/>
    <dgm:cxn modelId="{A0DCE2B4-2C4E-49D3-8C97-A860FD4CFEA3}" type="presParOf" srcId="{A3D741B4-A6FB-4CEE-935F-E597985A82AC}" destId="{2634422B-BCE7-41E0-96A2-19360F7DBF61}" srcOrd="0" destOrd="0" presId="urn:microsoft.com/office/officeart/2005/8/layout/vList4"/>
    <dgm:cxn modelId="{5B0EA480-1672-4EA2-BA88-9C8D1D842217}" type="presParOf" srcId="{A3D741B4-A6FB-4CEE-935F-E597985A82AC}" destId="{386E7049-CEB7-4CDE-93F9-4F810E44C0A8}" srcOrd="1" destOrd="0" presId="urn:microsoft.com/office/officeart/2005/8/layout/vList4"/>
    <dgm:cxn modelId="{24F4025E-EA97-4660-93E5-7E50979D408D}" type="presParOf" srcId="{A3D741B4-A6FB-4CEE-935F-E597985A82AC}" destId="{F88DAAA1-BB55-45AB-BD50-D56001144A01}" srcOrd="2" destOrd="0" presId="urn:microsoft.com/office/officeart/2005/8/layout/vList4"/>
    <dgm:cxn modelId="{9410ED71-711A-4373-AD89-BDADB5F64AE6}" type="presParOf" srcId="{FD7F0224-8016-4B44-9BCA-D695615B3859}" destId="{264973F5-A240-4D2A-A043-858BCDCB9B1F}" srcOrd="1" destOrd="0" presId="urn:microsoft.com/office/officeart/2005/8/layout/vList4"/>
    <dgm:cxn modelId="{054BBCD4-22A1-480B-A5D5-CF6ADCC1EECE}" type="presParOf" srcId="{FD7F0224-8016-4B44-9BCA-D695615B3859}" destId="{297BC232-2031-48F9-B9C1-6EF9643FB693}" srcOrd="2" destOrd="0" presId="urn:microsoft.com/office/officeart/2005/8/layout/vList4"/>
    <dgm:cxn modelId="{E3611C8E-9E82-4923-8C45-053893AA3D31}" type="presParOf" srcId="{297BC232-2031-48F9-B9C1-6EF9643FB693}" destId="{D084A7DE-CC8A-4A4D-894B-100F22AC29E3}" srcOrd="0" destOrd="0" presId="urn:microsoft.com/office/officeart/2005/8/layout/vList4"/>
    <dgm:cxn modelId="{3E501D48-7AC0-41FF-9533-235C409DEDC3}" type="presParOf" srcId="{297BC232-2031-48F9-B9C1-6EF9643FB693}" destId="{140A8470-F34F-4719-9F72-AB3E825B2606}" srcOrd="1" destOrd="0" presId="urn:microsoft.com/office/officeart/2005/8/layout/vList4"/>
    <dgm:cxn modelId="{78481DE2-ED7C-45A3-BA09-3AC628815AC5}" type="presParOf" srcId="{297BC232-2031-48F9-B9C1-6EF9643FB693}" destId="{DB68F11A-D4AF-49E9-8DB0-7EF08CD4DF7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D8459-72F2-4411-B3C1-34660833702A}">
      <dsp:nvSpPr>
        <dsp:cNvPr id="0" name=""/>
        <dsp:cNvSpPr/>
      </dsp:nvSpPr>
      <dsp:spPr>
        <a:xfrm>
          <a:off x="4404" y="0"/>
          <a:ext cx="1925680" cy="622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700" kern="1200" dirty="0"/>
            <a:t>Model Building</a:t>
          </a:r>
        </a:p>
      </dsp:txBody>
      <dsp:txXfrm>
        <a:off x="22635" y="18231"/>
        <a:ext cx="1889218" cy="585974"/>
      </dsp:txXfrm>
    </dsp:sp>
    <dsp:sp modelId="{13091CFB-010A-4081-91DC-C2FA90AFBB31}">
      <dsp:nvSpPr>
        <dsp:cNvPr id="0" name=""/>
        <dsp:cNvSpPr/>
      </dsp:nvSpPr>
      <dsp:spPr>
        <a:xfrm>
          <a:off x="2122653" y="72433"/>
          <a:ext cx="408244" cy="4775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2653" y="167947"/>
        <a:ext cx="285771" cy="286540"/>
      </dsp:txXfrm>
    </dsp:sp>
    <dsp:sp modelId="{66A32D41-FA74-46C2-8D42-E9FD269B19C4}">
      <dsp:nvSpPr>
        <dsp:cNvPr id="0" name=""/>
        <dsp:cNvSpPr/>
      </dsp:nvSpPr>
      <dsp:spPr>
        <a:xfrm>
          <a:off x="2700357" y="0"/>
          <a:ext cx="1925680" cy="622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700" kern="1200" dirty="0"/>
            <a:t>Model Tuning</a:t>
          </a:r>
        </a:p>
      </dsp:txBody>
      <dsp:txXfrm>
        <a:off x="2718588" y="18231"/>
        <a:ext cx="1889218" cy="585974"/>
      </dsp:txXfrm>
    </dsp:sp>
    <dsp:sp modelId="{849833B1-68F4-44F5-BFFE-B28A47E82718}">
      <dsp:nvSpPr>
        <dsp:cNvPr id="0" name=""/>
        <dsp:cNvSpPr/>
      </dsp:nvSpPr>
      <dsp:spPr>
        <a:xfrm>
          <a:off x="4818605" y="72433"/>
          <a:ext cx="408244" cy="4775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818605" y="167947"/>
        <a:ext cx="285771" cy="286540"/>
      </dsp:txXfrm>
    </dsp:sp>
    <dsp:sp modelId="{62994F2E-EE92-4661-AC9D-ABCB3D061DB9}">
      <dsp:nvSpPr>
        <dsp:cNvPr id="0" name=""/>
        <dsp:cNvSpPr/>
      </dsp:nvSpPr>
      <dsp:spPr>
        <a:xfrm>
          <a:off x="5396310" y="0"/>
          <a:ext cx="1925680" cy="622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700" kern="1200" dirty="0"/>
            <a:t>Model Evaluation</a:t>
          </a:r>
        </a:p>
      </dsp:txBody>
      <dsp:txXfrm>
        <a:off x="5414541" y="18231"/>
        <a:ext cx="1889218" cy="585974"/>
      </dsp:txXfrm>
    </dsp:sp>
    <dsp:sp modelId="{C2563C14-008A-44A6-BD51-31B2065D4305}">
      <dsp:nvSpPr>
        <dsp:cNvPr id="0" name=""/>
        <dsp:cNvSpPr/>
      </dsp:nvSpPr>
      <dsp:spPr>
        <a:xfrm>
          <a:off x="7514558" y="72433"/>
          <a:ext cx="408244" cy="4775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514558" y="167947"/>
        <a:ext cx="285771" cy="286540"/>
      </dsp:txXfrm>
    </dsp:sp>
    <dsp:sp modelId="{7223271A-0F3C-46F0-8459-3A6AA1F9A59A}">
      <dsp:nvSpPr>
        <dsp:cNvPr id="0" name=""/>
        <dsp:cNvSpPr/>
      </dsp:nvSpPr>
      <dsp:spPr>
        <a:xfrm>
          <a:off x="8092263" y="0"/>
          <a:ext cx="1925680" cy="622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700" kern="1200" dirty="0"/>
            <a:t>Model Deployment</a:t>
          </a:r>
        </a:p>
      </dsp:txBody>
      <dsp:txXfrm>
        <a:off x="8110494" y="18231"/>
        <a:ext cx="1889218" cy="585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03B6-3863-4AB9-A9B6-77266E43D9C7}">
      <dsp:nvSpPr>
        <dsp:cNvPr id="0" name=""/>
        <dsp:cNvSpPr/>
      </dsp:nvSpPr>
      <dsp:spPr>
        <a:xfrm>
          <a:off x="994784" y="642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</dsp:txBody>
      <dsp:txXfrm>
        <a:off x="1010196" y="16054"/>
        <a:ext cx="2025637" cy="495373"/>
      </dsp:txXfrm>
    </dsp:sp>
    <dsp:sp modelId="{CC362FCE-3ED7-48AA-98C1-B6A425858BB6}">
      <dsp:nvSpPr>
        <dsp:cNvPr id="0" name=""/>
        <dsp:cNvSpPr/>
      </dsp:nvSpPr>
      <dsp:spPr>
        <a:xfrm rot="5400000">
          <a:off x="1924353" y="539995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559727"/>
        <a:ext cx="142072" cy="138127"/>
      </dsp:txXfrm>
    </dsp:sp>
    <dsp:sp modelId="{7681D95A-5E83-43B1-BEB8-07F12B714437}">
      <dsp:nvSpPr>
        <dsp:cNvPr id="0" name=""/>
        <dsp:cNvSpPr/>
      </dsp:nvSpPr>
      <dsp:spPr>
        <a:xfrm>
          <a:off x="994784" y="789939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SpaceX API Call</a:t>
          </a:r>
        </a:p>
      </dsp:txBody>
      <dsp:txXfrm>
        <a:off x="1010196" y="805351"/>
        <a:ext cx="2025637" cy="495373"/>
      </dsp:txXfrm>
    </dsp:sp>
    <dsp:sp modelId="{03F7A941-7D95-4DC2-849E-7B1480341D36}">
      <dsp:nvSpPr>
        <dsp:cNvPr id="0" name=""/>
        <dsp:cNvSpPr/>
      </dsp:nvSpPr>
      <dsp:spPr>
        <a:xfrm rot="5400000">
          <a:off x="1924353" y="1329291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1349023"/>
        <a:ext cx="142072" cy="138127"/>
      </dsp:txXfrm>
    </dsp:sp>
    <dsp:sp modelId="{12FFC26F-54A7-4209-8F83-9BBD1BB2B0AD}">
      <dsp:nvSpPr>
        <dsp:cNvPr id="0" name=""/>
        <dsp:cNvSpPr/>
      </dsp:nvSpPr>
      <dsp:spPr>
        <a:xfrm>
          <a:off x="994784" y="1579235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Launch Data</a:t>
          </a:r>
        </a:p>
      </dsp:txBody>
      <dsp:txXfrm>
        <a:off x="1010196" y="1594647"/>
        <a:ext cx="2025637" cy="495373"/>
      </dsp:txXfrm>
    </dsp:sp>
    <dsp:sp modelId="{E41F5666-D1F1-47FB-8EB0-FD4AF0330FA0}">
      <dsp:nvSpPr>
        <dsp:cNvPr id="0" name=""/>
        <dsp:cNvSpPr/>
      </dsp:nvSpPr>
      <dsp:spPr>
        <a:xfrm rot="5400000">
          <a:off x="1924353" y="2118588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2138320"/>
        <a:ext cx="142072" cy="138127"/>
      </dsp:txXfrm>
    </dsp:sp>
    <dsp:sp modelId="{C980ECE3-FF20-49D2-B76B-336BBD768D7C}">
      <dsp:nvSpPr>
        <dsp:cNvPr id="0" name=""/>
        <dsp:cNvSpPr/>
      </dsp:nvSpPr>
      <dsp:spPr>
        <a:xfrm>
          <a:off x="994784" y="2368532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Web Scraping Booster Info</a:t>
          </a:r>
        </a:p>
      </dsp:txBody>
      <dsp:txXfrm>
        <a:off x="1010196" y="2383944"/>
        <a:ext cx="2025637" cy="495373"/>
      </dsp:txXfrm>
    </dsp:sp>
    <dsp:sp modelId="{E720181D-4FC7-4939-9B53-6E9855C09B17}">
      <dsp:nvSpPr>
        <dsp:cNvPr id="0" name=""/>
        <dsp:cNvSpPr/>
      </dsp:nvSpPr>
      <dsp:spPr>
        <a:xfrm rot="5400000">
          <a:off x="1924353" y="2907884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2927616"/>
        <a:ext cx="142072" cy="138127"/>
      </dsp:txXfrm>
    </dsp:sp>
    <dsp:sp modelId="{AC42BFEE-FA10-4040-9951-8977AF6E2EA1}">
      <dsp:nvSpPr>
        <dsp:cNvPr id="0" name=""/>
        <dsp:cNvSpPr/>
      </dsp:nvSpPr>
      <dsp:spPr>
        <a:xfrm>
          <a:off x="994784" y="3157828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 &amp; Normalize Data</a:t>
          </a:r>
        </a:p>
      </dsp:txBody>
      <dsp:txXfrm>
        <a:off x="1010196" y="3173240"/>
        <a:ext cx="2025637" cy="495373"/>
      </dsp:txXfrm>
    </dsp:sp>
    <dsp:sp modelId="{A1D77F12-1784-43B1-BF6C-89AB21BF05B8}">
      <dsp:nvSpPr>
        <dsp:cNvPr id="0" name=""/>
        <dsp:cNvSpPr/>
      </dsp:nvSpPr>
      <dsp:spPr>
        <a:xfrm rot="5400000">
          <a:off x="1924353" y="3697181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3716913"/>
        <a:ext cx="142072" cy="138127"/>
      </dsp:txXfrm>
    </dsp:sp>
    <dsp:sp modelId="{B23F1423-C47A-47A1-885B-78CA8A66B3C8}">
      <dsp:nvSpPr>
        <dsp:cNvPr id="0" name=""/>
        <dsp:cNvSpPr/>
      </dsp:nvSpPr>
      <dsp:spPr>
        <a:xfrm>
          <a:off x="994784" y="3947125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Merge API + Scraped Data</a:t>
          </a:r>
        </a:p>
      </dsp:txBody>
      <dsp:txXfrm>
        <a:off x="1010196" y="3962537"/>
        <a:ext cx="2025637" cy="495373"/>
      </dsp:txXfrm>
    </dsp:sp>
    <dsp:sp modelId="{71E6998E-4B9E-41EB-ADEF-EC0244BFBA49}">
      <dsp:nvSpPr>
        <dsp:cNvPr id="0" name=""/>
        <dsp:cNvSpPr/>
      </dsp:nvSpPr>
      <dsp:spPr>
        <a:xfrm rot="5400000">
          <a:off x="1924353" y="4486477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4506209"/>
        <a:ext cx="142072" cy="138127"/>
      </dsp:txXfrm>
    </dsp:sp>
    <dsp:sp modelId="{9EB19788-F50F-4BB7-94FF-44A0843BAE47}">
      <dsp:nvSpPr>
        <dsp:cNvPr id="0" name=""/>
        <dsp:cNvSpPr/>
      </dsp:nvSpPr>
      <dsp:spPr>
        <a:xfrm>
          <a:off x="994784" y="4736421"/>
          <a:ext cx="2056461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Final Dataset for Analysis</a:t>
          </a:r>
        </a:p>
      </dsp:txBody>
      <dsp:txXfrm>
        <a:off x="1010196" y="4751833"/>
        <a:ext cx="2025637" cy="495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03B6-3863-4AB9-A9B6-77266E43D9C7}">
      <dsp:nvSpPr>
        <dsp:cNvPr id="0" name=""/>
        <dsp:cNvSpPr/>
      </dsp:nvSpPr>
      <dsp:spPr>
        <a:xfrm>
          <a:off x="507418" y="642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</dsp:txBody>
      <dsp:txXfrm>
        <a:off x="522830" y="16054"/>
        <a:ext cx="3000369" cy="495373"/>
      </dsp:txXfrm>
    </dsp:sp>
    <dsp:sp modelId="{CC362FCE-3ED7-48AA-98C1-B6A425858BB6}">
      <dsp:nvSpPr>
        <dsp:cNvPr id="0" name=""/>
        <dsp:cNvSpPr/>
      </dsp:nvSpPr>
      <dsp:spPr>
        <a:xfrm rot="5400000">
          <a:off x="1924353" y="539995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559727"/>
        <a:ext cx="142072" cy="138127"/>
      </dsp:txXfrm>
    </dsp:sp>
    <dsp:sp modelId="{7681D95A-5E83-43B1-BEB8-07F12B714437}">
      <dsp:nvSpPr>
        <dsp:cNvPr id="0" name=""/>
        <dsp:cNvSpPr/>
      </dsp:nvSpPr>
      <dsp:spPr>
        <a:xfrm>
          <a:off x="507418" y="789939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Send GET Request to SpaceX API</a:t>
          </a:r>
        </a:p>
      </dsp:txBody>
      <dsp:txXfrm>
        <a:off x="522830" y="805351"/>
        <a:ext cx="3000369" cy="495373"/>
      </dsp:txXfrm>
    </dsp:sp>
    <dsp:sp modelId="{03F7A941-7D95-4DC2-849E-7B1480341D36}">
      <dsp:nvSpPr>
        <dsp:cNvPr id="0" name=""/>
        <dsp:cNvSpPr/>
      </dsp:nvSpPr>
      <dsp:spPr>
        <a:xfrm rot="5400000">
          <a:off x="1924353" y="1329291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1349023"/>
        <a:ext cx="142072" cy="138127"/>
      </dsp:txXfrm>
    </dsp:sp>
    <dsp:sp modelId="{12FFC26F-54A7-4209-8F83-9BBD1BB2B0AD}">
      <dsp:nvSpPr>
        <dsp:cNvPr id="0" name=""/>
        <dsp:cNvSpPr/>
      </dsp:nvSpPr>
      <dsp:spPr>
        <a:xfrm>
          <a:off x="507418" y="1579235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Receive JSON Response</a:t>
          </a:r>
        </a:p>
      </dsp:txBody>
      <dsp:txXfrm>
        <a:off x="522830" y="1594647"/>
        <a:ext cx="3000369" cy="495373"/>
      </dsp:txXfrm>
    </dsp:sp>
    <dsp:sp modelId="{E41F5666-D1F1-47FB-8EB0-FD4AF0330FA0}">
      <dsp:nvSpPr>
        <dsp:cNvPr id="0" name=""/>
        <dsp:cNvSpPr/>
      </dsp:nvSpPr>
      <dsp:spPr>
        <a:xfrm rot="5400000">
          <a:off x="1924353" y="2118588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2138320"/>
        <a:ext cx="142072" cy="138127"/>
      </dsp:txXfrm>
    </dsp:sp>
    <dsp:sp modelId="{C980ECE3-FF20-49D2-B76B-336BBD768D7C}">
      <dsp:nvSpPr>
        <dsp:cNvPr id="0" name=""/>
        <dsp:cNvSpPr/>
      </dsp:nvSpPr>
      <dsp:spPr>
        <a:xfrm>
          <a:off x="507418" y="2368532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Launch Records</a:t>
          </a:r>
        </a:p>
      </dsp:txBody>
      <dsp:txXfrm>
        <a:off x="522830" y="2383944"/>
        <a:ext cx="3000369" cy="495373"/>
      </dsp:txXfrm>
    </dsp:sp>
    <dsp:sp modelId="{E720181D-4FC7-4939-9B53-6E9855C09B17}">
      <dsp:nvSpPr>
        <dsp:cNvPr id="0" name=""/>
        <dsp:cNvSpPr/>
      </dsp:nvSpPr>
      <dsp:spPr>
        <a:xfrm rot="5400000">
          <a:off x="1924353" y="2907884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2927616"/>
        <a:ext cx="142072" cy="138127"/>
      </dsp:txXfrm>
    </dsp:sp>
    <dsp:sp modelId="{AC42BFEE-FA10-4040-9951-8977AF6E2EA1}">
      <dsp:nvSpPr>
        <dsp:cNvPr id="0" name=""/>
        <dsp:cNvSpPr/>
      </dsp:nvSpPr>
      <dsp:spPr>
        <a:xfrm>
          <a:off x="507418" y="3157828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Normalize Nested Fields</a:t>
          </a:r>
        </a:p>
      </dsp:txBody>
      <dsp:txXfrm>
        <a:off x="522830" y="3173240"/>
        <a:ext cx="3000369" cy="495373"/>
      </dsp:txXfrm>
    </dsp:sp>
    <dsp:sp modelId="{A1D77F12-1784-43B1-BF6C-89AB21BF05B8}">
      <dsp:nvSpPr>
        <dsp:cNvPr id="0" name=""/>
        <dsp:cNvSpPr/>
      </dsp:nvSpPr>
      <dsp:spPr>
        <a:xfrm rot="5400000">
          <a:off x="1924353" y="3697181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3716913"/>
        <a:ext cx="142072" cy="138127"/>
      </dsp:txXfrm>
    </dsp:sp>
    <dsp:sp modelId="{B23F1423-C47A-47A1-885B-78CA8A66B3C8}">
      <dsp:nvSpPr>
        <dsp:cNvPr id="0" name=""/>
        <dsp:cNvSpPr/>
      </dsp:nvSpPr>
      <dsp:spPr>
        <a:xfrm>
          <a:off x="507418" y="3947125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to Pandas </a:t>
          </a:r>
          <a:r>
            <a:rPr lang="en-US" sz="1600" kern="1200" dirty="0" err="1"/>
            <a:t>DataFrame</a:t>
          </a:r>
          <a:endParaRPr lang="en-US" sz="1600" kern="1200" dirty="0"/>
        </a:p>
      </dsp:txBody>
      <dsp:txXfrm>
        <a:off x="522830" y="3962537"/>
        <a:ext cx="3000369" cy="495373"/>
      </dsp:txXfrm>
    </dsp:sp>
    <dsp:sp modelId="{71E6998E-4B9E-41EB-ADEF-EC0244BFBA49}">
      <dsp:nvSpPr>
        <dsp:cNvPr id="0" name=""/>
        <dsp:cNvSpPr/>
      </dsp:nvSpPr>
      <dsp:spPr>
        <a:xfrm rot="5400000">
          <a:off x="1924353" y="4486477"/>
          <a:ext cx="197324" cy="236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51980" y="4506209"/>
        <a:ext cx="142072" cy="138127"/>
      </dsp:txXfrm>
    </dsp:sp>
    <dsp:sp modelId="{9EB19788-F50F-4BB7-94FF-44A0843BAE47}">
      <dsp:nvSpPr>
        <dsp:cNvPr id="0" name=""/>
        <dsp:cNvSpPr/>
      </dsp:nvSpPr>
      <dsp:spPr>
        <a:xfrm>
          <a:off x="507418" y="4736421"/>
          <a:ext cx="3031193" cy="5261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Save Cleaned Dataset as .csv</a:t>
          </a:r>
        </a:p>
      </dsp:txBody>
      <dsp:txXfrm>
        <a:off x="522830" y="4751833"/>
        <a:ext cx="3000369" cy="495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03B6-3863-4AB9-A9B6-77266E43D9C7}">
      <dsp:nvSpPr>
        <dsp:cNvPr id="0" name=""/>
        <dsp:cNvSpPr/>
      </dsp:nvSpPr>
      <dsp:spPr>
        <a:xfrm>
          <a:off x="1045117" y="1284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</dsp:txBody>
      <dsp:txXfrm>
        <a:off x="1058515" y="14682"/>
        <a:ext cx="1928999" cy="430655"/>
      </dsp:txXfrm>
    </dsp:sp>
    <dsp:sp modelId="{CC362FCE-3ED7-48AA-98C1-B6A425858BB6}">
      <dsp:nvSpPr>
        <dsp:cNvPr id="0" name=""/>
        <dsp:cNvSpPr/>
      </dsp:nvSpPr>
      <dsp:spPr>
        <a:xfrm rot="5400000">
          <a:off x="1937243" y="470172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487327"/>
        <a:ext cx="123511" cy="120081"/>
      </dsp:txXfrm>
    </dsp:sp>
    <dsp:sp modelId="{7681D95A-5E83-43B1-BEB8-07F12B714437}">
      <dsp:nvSpPr>
        <dsp:cNvPr id="0" name=""/>
        <dsp:cNvSpPr/>
      </dsp:nvSpPr>
      <dsp:spPr>
        <a:xfrm>
          <a:off x="1045117" y="687462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Send HTTP Request to SpaceX Webpage</a:t>
          </a:r>
        </a:p>
      </dsp:txBody>
      <dsp:txXfrm>
        <a:off x="1058515" y="700860"/>
        <a:ext cx="1928999" cy="430655"/>
      </dsp:txXfrm>
    </dsp:sp>
    <dsp:sp modelId="{03F7A941-7D95-4DC2-849E-7B1480341D36}">
      <dsp:nvSpPr>
        <dsp:cNvPr id="0" name=""/>
        <dsp:cNvSpPr/>
      </dsp:nvSpPr>
      <dsp:spPr>
        <a:xfrm rot="5400000">
          <a:off x="1937243" y="1156349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1173504"/>
        <a:ext cx="123511" cy="120081"/>
      </dsp:txXfrm>
    </dsp:sp>
    <dsp:sp modelId="{12FFC26F-54A7-4209-8F83-9BBD1BB2B0AD}">
      <dsp:nvSpPr>
        <dsp:cNvPr id="0" name=""/>
        <dsp:cNvSpPr/>
      </dsp:nvSpPr>
      <dsp:spPr>
        <a:xfrm>
          <a:off x="1045117" y="1373639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Parse HTML with </a:t>
          </a:r>
          <a:r>
            <a:rPr lang="en-US" sz="1200" kern="1200" dirty="0" err="1"/>
            <a:t>BeautifulSoup</a:t>
          </a:r>
          <a:endParaRPr lang="en-US" sz="1200" kern="1200" dirty="0"/>
        </a:p>
      </dsp:txBody>
      <dsp:txXfrm>
        <a:off x="1058515" y="1387037"/>
        <a:ext cx="1928999" cy="430655"/>
      </dsp:txXfrm>
    </dsp:sp>
    <dsp:sp modelId="{E41F5666-D1F1-47FB-8EB0-FD4AF0330FA0}">
      <dsp:nvSpPr>
        <dsp:cNvPr id="0" name=""/>
        <dsp:cNvSpPr/>
      </dsp:nvSpPr>
      <dsp:spPr>
        <a:xfrm rot="5400000">
          <a:off x="1937243" y="1842527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1859682"/>
        <a:ext cx="123511" cy="120081"/>
      </dsp:txXfrm>
    </dsp:sp>
    <dsp:sp modelId="{C980ECE3-FF20-49D2-B76B-336BBD768D7C}">
      <dsp:nvSpPr>
        <dsp:cNvPr id="0" name=""/>
        <dsp:cNvSpPr/>
      </dsp:nvSpPr>
      <dsp:spPr>
        <a:xfrm>
          <a:off x="1045117" y="2059816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Relevant Tags &amp; Classes</a:t>
          </a:r>
        </a:p>
      </dsp:txBody>
      <dsp:txXfrm>
        <a:off x="1058515" y="2073214"/>
        <a:ext cx="1928999" cy="430655"/>
      </dsp:txXfrm>
    </dsp:sp>
    <dsp:sp modelId="{E720181D-4FC7-4939-9B53-6E9855C09B17}">
      <dsp:nvSpPr>
        <dsp:cNvPr id="0" name=""/>
        <dsp:cNvSpPr/>
      </dsp:nvSpPr>
      <dsp:spPr>
        <a:xfrm rot="5400000">
          <a:off x="1937243" y="2528704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2545859"/>
        <a:ext cx="123511" cy="120081"/>
      </dsp:txXfrm>
    </dsp:sp>
    <dsp:sp modelId="{AC42BFEE-FA10-4040-9951-8977AF6E2EA1}">
      <dsp:nvSpPr>
        <dsp:cNvPr id="0" name=""/>
        <dsp:cNvSpPr/>
      </dsp:nvSpPr>
      <dsp:spPr>
        <a:xfrm>
          <a:off x="1045117" y="2745993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Launch Data Fields</a:t>
          </a:r>
        </a:p>
      </dsp:txBody>
      <dsp:txXfrm>
        <a:off x="1058515" y="2759391"/>
        <a:ext cx="1928999" cy="430655"/>
      </dsp:txXfrm>
    </dsp:sp>
    <dsp:sp modelId="{A1D77F12-1784-43B1-BF6C-89AB21BF05B8}">
      <dsp:nvSpPr>
        <dsp:cNvPr id="0" name=""/>
        <dsp:cNvSpPr/>
      </dsp:nvSpPr>
      <dsp:spPr>
        <a:xfrm rot="5400000">
          <a:off x="1937243" y="3214881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3232036"/>
        <a:ext cx="123511" cy="120081"/>
      </dsp:txXfrm>
    </dsp:sp>
    <dsp:sp modelId="{B23F1423-C47A-47A1-885B-78CA8A66B3C8}">
      <dsp:nvSpPr>
        <dsp:cNvPr id="0" name=""/>
        <dsp:cNvSpPr/>
      </dsp:nvSpPr>
      <dsp:spPr>
        <a:xfrm>
          <a:off x="1045117" y="3432171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 &amp; Structure Data</a:t>
          </a:r>
        </a:p>
      </dsp:txBody>
      <dsp:txXfrm>
        <a:off x="1058515" y="3445569"/>
        <a:ext cx="1928999" cy="430655"/>
      </dsp:txXfrm>
    </dsp:sp>
    <dsp:sp modelId="{71E6998E-4B9E-41EB-ADEF-EC0244BFBA49}">
      <dsp:nvSpPr>
        <dsp:cNvPr id="0" name=""/>
        <dsp:cNvSpPr/>
      </dsp:nvSpPr>
      <dsp:spPr>
        <a:xfrm rot="5400000">
          <a:off x="1937243" y="3901058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3918213"/>
        <a:ext cx="123511" cy="120081"/>
      </dsp:txXfrm>
    </dsp:sp>
    <dsp:sp modelId="{E62A57C9-28A6-4689-9412-19EE3E52BF71}">
      <dsp:nvSpPr>
        <dsp:cNvPr id="0" name=""/>
        <dsp:cNvSpPr/>
      </dsp:nvSpPr>
      <dsp:spPr>
        <a:xfrm>
          <a:off x="1027524" y="4118348"/>
          <a:ext cx="1990982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 to Pandas </a:t>
          </a:r>
          <a:r>
            <a:rPr lang="en-US" sz="1200" kern="1200" dirty="0" err="1"/>
            <a:t>DataFrame</a:t>
          </a:r>
          <a:endParaRPr lang="en-US" sz="1200" kern="1200" dirty="0"/>
        </a:p>
      </dsp:txBody>
      <dsp:txXfrm>
        <a:off x="1040922" y="4131746"/>
        <a:ext cx="1964186" cy="430655"/>
      </dsp:txXfrm>
    </dsp:sp>
    <dsp:sp modelId="{9F6F58E6-9B02-4D4A-A0D7-BCFDDAC7952A}">
      <dsp:nvSpPr>
        <dsp:cNvPr id="0" name=""/>
        <dsp:cNvSpPr/>
      </dsp:nvSpPr>
      <dsp:spPr>
        <a:xfrm rot="5400000">
          <a:off x="1937243" y="4587236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4604391"/>
        <a:ext cx="123511" cy="120081"/>
      </dsp:txXfrm>
    </dsp:sp>
    <dsp:sp modelId="{9EB19788-F50F-4BB7-94FF-44A0843BAE47}">
      <dsp:nvSpPr>
        <dsp:cNvPr id="0" name=""/>
        <dsp:cNvSpPr/>
      </dsp:nvSpPr>
      <dsp:spPr>
        <a:xfrm>
          <a:off x="1045117" y="4804525"/>
          <a:ext cx="1955795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Save Cleaned Dataset as .csv</a:t>
          </a:r>
        </a:p>
      </dsp:txBody>
      <dsp:txXfrm>
        <a:off x="1058515" y="4817923"/>
        <a:ext cx="1928999" cy="430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03B6-3863-4AB9-A9B6-77266E43D9C7}">
      <dsp:nvSpPr>
        <dsp:cNvPr id="0" name=""/>
        <dsp:cNvSpPr/>
      </dsp:nvSpPr>
      <dsp:spPr>
        <a:xfrm>
          <a:off x="857171" y="642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Start</a:t>
          </a:r>
        </a:p>
      </dsp:txBody>
      <dsp:txXfrm>
        <a:off x="869026" y="12497"/>
        <a:ext cx="2307977" cy="381057"/>
      </dsp:txXfrm>
    </dsp:sp>
    <dsp:sp modelId="{CC362FCE-3ED7-48AA-98C1-B6A425858BB6}">
      <dsp:nvSpPr>
        <dsp:cNvPr id="0" name=""/>
        <dsp:cNvSpPr/>
      </dsp:nvSpPr>
      <dsp:spPr>
        <a:xfrm rot="5400000">
          <a:off x="1947121" y="415529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430708"/>
        <a:ext cx="109287" cy="106251"/>
      </dsp:txXfrm>
    </dsp:sp>
    <dsp:sp modelId="{7681D95A-5E83-43B1-BEB8-07F12B714437}">
      <dsp:nvSpPr>
        <dsp:cNvPr id="0" name=""/>
        <dsp:cNvSpPr/>
      </dsp:nvSpPr>
      <dsp:spPr>
        <a:xfrm>
          <a:off x="857171" y="607793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API &amp; Scraped Data</a:t>
          </a:r>
        </a:p>
      </dsp:txBody>
      <dsp:txXfrm>
        <a:off x="869026" y="619648"/>
        <a:ext cx="2307977" cy="381057"/>
      </dsp:txXfrm>
    </dsp:sp>
    <dsp:sp modelId="{03F7A941-7D95-4DC2-849E-7B1480341D36}">
      <dsp:nvSpPr>
        <dsp:cNvPr id="0" name=""/>
        <dsp:cNvSpPr/>
      </dsp:nvSpPr>
      <dsp:spPr>
        <a:xfrm rot="5400000">
          <a:off x="1947121" y="1022680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1037859"/>
        <a:ext cx="109287" cy="106251"/>
      </dsp:txXfrm>
    </dsp:sp>
    <dsp:sp modelId="{12FFC26F-54A7-4209-8F83-9BBD1BB2B0AD}">
      <dsp:nvSpPr>
        <dsp:cNvPr id="0" name=""/>
        <dsp:cNvSpPr/>
      </dsp:nvSpPr>
      <dsp:spPr>
        <a:xfrm>
          <a:off x="857171" y="1214944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Clean Missing &amp; Inconsistent Values</a:t>
          </a:r>
        </a:p>
      </dsp:txBody>
      <dsp:txXfrm>
        <a:off x="869026" y="1226799"/>
        <a:ext cx="2307977" cy="381057"/>
      </dsp:txXfrm>
    </dsp:sp>
    <dsp:sp modelId="{E41F5666-D1F1-47FB-8EB0-FD4AF0330FA0}">
      <dsp:nvSpPr>
        <dsp:cNvPr id="0" name=""/>
        <dsp:cNvSpPr/>
      </dsp:nvSpPr>
      <dsp:spPr>
        <a:xfrm rot="5400000">
          <a:off x="1947121" y="1629831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1645010"/>
        <a:ext cx="109287" cy="106251"/>
      </dsp:txXfrm>
    </dsp:sp>
    <dsp:sp modelId="{C980ECE3-FF20-49D2-B76B-336BBD768D7C}">
      <dsp:nvSpPr>
        <dsp:cNvPr id="0" name=""/>
        <dsp:cNvSpPr/>
      </dsp:nvSpPr>
      <dsp:spPr>
        <a:xfrm>
          <a:off x="857171" y="1822096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Normalize Nested Structures</a:t>
          </a:r>
        </a:p>
      </dsp:txBody>
      <dsp:txXfrm>
        <a:off x="869026" y="1833951"/>
        <a:ext cx="2307977" cy="381057"/>
      </dsp:txXfrm>
    </dsp:sp>
    <dsp:sp modelId="{E720181D-4FC7-4939-9B53-6E9855C09B17}">
      <dsp:nvSpPr>
        <dsp:cNvPr id="0" name=""/>
        <dsp:cNvSpPr/>
      </dsp:nvSpPr>
      <dsp:spPr>
        <a:xfrm rot="5400000">
          <a:off x="1947121" y="2236982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2252161"/>
        <a:ext cx="109287" cy="106251"/>
      </dsp:txXfrm>
    </dsp:sp>
    <dsp:sp modelId="{AC42BFEE-FA10-4040-9951-8977AF6E2EA1}">
      <dsp:nvSpPr>
        <dsp:cNvPr id="0" name=""/>
        <dsp:cNvSpPr/>
      </dsp:nvSpPr>
      <dsp:spPr>
        <a:xfrm>
          <a:off x="857171" y="2429247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Engineer New Features</a:t>
          </a:r>
        </a:p>
      </dsp:txBody>
      <dsp:txXfrm>
        <a:off x="869026" y="2441102"/>
        <a:ext cx="2307977" cy="381057"/>
      </dsp:txXfrm>
    </dsp:sp>
    <dsp:sp modelId="{A1D77F12-1784-43B1-BF6C-89AB21BF05B8}">
      <dsp:nvSpPr>
        <dsp:cNvPr id="0" name=""/>
        <dsp:cNvSpPr/>
      </dsp:nvSpPr>
      <dsp:spPr>
        <a:xfrm rot="5400000">
          <a:off x="1947121" y="2844133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2859312"/>
        <a:ext cx="109287" cy="106251"/>
      </dsp:txXfrm>
    </dsp:sp>
    <dsp:sp modelId="{B23F1423-C47A-47A1-885B-78CA8A66B3C8}">
      <dsp:nvSpPr>
        <dsp:cNvPr id="0" name=""/>
        <dsp:cNvSpPr/>
      </dsp:nvSpPr>
      <dsp:spPr>
        <a:xfrm>
          <a:off x="857171" y="3036398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Merge Datasets</a:t>
          </a:r>
        </a:p>
      </dsp:txBody>
      <dsp:txXfrm>
        <a:off x="869026" y="3048253"/>
        <a:ext cx="2307977" cy="381057"/>
      </dsp:txXfrm>
    </dsp:sp>
    <dsp:sp modelId="{71E6998E-4B9E-41EB-ADEF-EC0244BFBA49}">
      <dsp:nvSpPr>
        <dsp:cNvPr id="0" name=""/>
        <dsp:cNvSpPr/>
      </dsp:nvSpPr>
      <dsp:spPr>
        <a:xfrm rot="5400000">
          <a:off x="1947121" y="3451285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3466464"/>
        <a:ext cx="109287" cy="106251"/>
      </dsp:txXfrm>
    </dsp:sp>
    <dsp:sp modelId="{E62A57C9-28A6-4689-9412-19EE3E52BF71}">
      <dsp:nvSpPr>
        <dsp:cNvPr id="0" name=""/>
        <dsp:cNvSpPr/>
      </dsp:nvSpPr>
      <dsp:spPr>
        <a:xfrm>
          <a:off x="836196" y="3643549"/>
          <a:ext cx="237363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Filter Outliers</a:t>
          </a:r>
        </a:p>
      </dsp:txBody>
      <dsp:txXfrm>
        <a:off x="848051" y="3655404"/>
        <a:ext cx="2349927" cy="381057"/>
      </dsp:txXfrm>
    </dsp:sp>
    <dsp:sp modelId="{9F6F58E6-9B02-4D4A-A0D7-BCFDDAC7952A}">
      <dsp:nvSpPr>
        <dsp:cNvPr id="0" name=""/>
        <dsp:cNvSpPr/>
      </dsp:nvSpPr>
      <dsp:spPr>
        <a:xfrm rot="5400000">
          <a:off x="1947121" y="4058436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4073615"/>
        <a:ext cx="109287" cy="106251"/>
      </dsp:txXfrm>
    </dsp:sp>
    <dsp:sp modelId="{9EB19788-F50F-4BB7-94FF-44A0843BAE47}">
      <dsp:nvSpPr>
        <dsp:cNvPr id="0" name=""/>
        <dsp:cNvSpPr/>
      </dsp:nvSpPr>
      <dsp:spPr>
        <a:xfrm>
          <a:off x="857171" y="4250700"/>
          <a:ext cx="2331687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Final Structured </a:t>
          </a:r>
          <a:r>
            <a:rPr lang="en-US" sz="1000" kern="1200" dirty="0" err="1"/>
            <a:t>DataFrame</a:t>
          </a:r>
          <a:endParaRPr lang="en-US" sz="1000" kern="1200" dirty="0"/>
        </a:p>
      </dsp:txBody>
      <dsp:txXfrm>
        <a:off x="869026" y="4262555"/>
        <a:ext cx="2307977" cy="381057"/>
      </dsp:txXfrm>
    </dsp:sp>
    <dsp:sp modelId="{FF3F842C-283E-479C-B73B-81BC74EAEF61}">
      <dsp:nvSpPr>
        <dsp:cNvPr id="0" name=""/>
        <dsp:cNvSpPr/>
      </dsp:nvSpPr>
      <dsp:spPr>
        <a:xfrm rot="5400000">
          <a:off x="1947121" y="4665587"/>
          <a:ext cx="151787" cy="182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968371" y="4680766"/>
        <a:ext cx="109287" cy="106251"/>
      </dsp:txXfrm>
    </dsp:sp>
    <dsp:sp modelId="{EBB08E75-F907-436F-ADDE-CB328CB63112}">
      <dsp:nvSpPr>
        <dsp:cNvPr id="0" name=""/>
        <dsp:cNvSpPr/>
      </dsp:nvSpPr>
      <dsp:spPr>
        <a:xfrm>
          <a:off x="876989" y="4857852"/>
          <a:ext cx="2292052" cy="40476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Save Cleaned Dataset as .csv</a:t>
          </a:r>
        </a:p>
      </dsp:txBody>
      <dsp:txXfrm>
        <a:off x="888844" y="4869707"/>
        <a:ext cx="2268342" cy="3810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E95B4-2AD7-40FD-8278-C11C73043743}">
      <dsp:nvSpPr>
        <dsp:cNvPr id="0" name=""/>
        <dsp:cNvSpPr/>
      </dsp:nvSpPr>
      <dsp:spPr>
        <a:xfrm>
          <a:off x="5884" y="0"/>
          <a:ext cx="2065048" cy="4678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📍 Markers</a:t>
          </a:r>
        </a:p>
      </dsp:txBody>
      <dsp:txXfrm>
        <a:off x="5884" y="0"/>
        <a:ext cx="2065048" cy="1403629"/>
      </dsp:txXfrm>
    </dsp:sp>
    <dsp:sp modelId="{E93025A2-B41C-40BC-B657-75D28181252B}">
      <dsp:nvSpPr>
        <dsp:cNvPr id="0" name=""/>
        <dsp:cNvSpPr/>
      </dsp:nvSpPr>
      <dsp:spPr>
        <a:xfrm>
          <a:off x="58097" y="137153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Placed at each launch site using </a:t>
          </a:r>
          <a:r>
            <a:rPr lang="en-US" sz="1400" kern="1200" dirty="0" err="1"/>
            <a:t>folium.Marker</a:t>
          </a:r>
          <a:r>
            <a:rPr lang="en-US" sz="1400" kern="1200" dirty="0"/>
            <a:t>()</a:t>
          </a:r>
        </a:p>
      </dsp:txBody>
      <dsp:txXfrm>
        <a:off x="87557" y="1400995"/>
        <a:ext cx="1861327" cy="946919"/>
      </dsp:txXfrm>
    </dsp:sp>
    <dsp:sp modelId="{2506CE91-8793-4D2B-A947-E35D735254B6}">
      <dsp:nvSpPr>
        <dsp:cNvPr id="0" name=""/>
        <dsp:cNvSpPr/>
      </dsp:nvSpPr>
      <dsp:spPr>
        <a:xfrm>
          <a:off x="58097" y="2414684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pinpoint exact geographic locations of SpaceX launch pads globally</a:t>
          </a:r>
        </a:p>
      </dsp:txBody>
      <dsp:txXfrm>
        <a:off x="87557" y="2444144"/>
        <a:ext cx="1861327" cy="946919"/>
      </dsp:txXfrm>
    </dsp:sp>
    <dsp:sp modelId="{630A5373-CC94-4332-8AB3-B2A516192376}">
      <dsp:nvSpPr>
        <dsp:cNvPr id="0" name=""/>
        <dsp:cNvSpPr/>
      </dsp:nvSpPr>
      <dsp:spPr>
        <a:xfrm>
          <a:off x="78285" y="343898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Enables quick visual identification and clustering of launch activity</a:t>
          </a:r>
        </a:p>
      </dsp:txBody>
      <dsp:txXfrm>
        <a:off x="107745" y="3468445"/>
        <a:ext cx="1861327" cy="946919"/>
      </dsp:txXfrm>
    </dsp:sp>
    <dsp:sp modelId="{A2A2B491-4A60-46C4-BAFE-23E23E2AEE4D}">
      <dsp:nvSpPr>
        <dsp:cNvPr id="0" name=""/>
        <dsp:cNvSpPr/>
      </dsp:nvSpPr>
      <dsp:spPr>
        <a:xfrm>
          <a:off x="2225812" y="0"/>
          <a:ext cx="2065048" cy="4678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🟢 Colored Circles</a:t>
          </a:r>
        </a:p>
      </dsp:txBody>
      <dsp:txXfrm>
        <a:off x="2225812" y="0"/>
        <a:ext cx="2065048" cy="1403629"/>
      </dsp:txXfrm>
    </dsp:sp>
    <dsp:sp modelId="{5CF4BF57-1D78-4E77-96C4-120B9099ED72}">
      <dsp:nvSpPr>
        <dsp:cNvPr id="0" name=""/>
        <dsp:cNvSpPr/>
      </dsp:nvSpPr>
      <dsp:spPr>
        <a:xfrm>
          <a:off x="2278024" y="137153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</a:t>
          </a:r>
          <a:r>
            <a:rPr lang="en-US" sz="1400" kern="1200" dirty="0" err="1"/>
            <a:t>folium.Circle</a:t>
          </a:r>
          <a:r>
            <a:rPr lang="en-US" sz="1400" kern="1200" dirty="0"/>
            <a:t>() with color-coded outcomes (e.g., green for success, red for failure)</a:t>
          </a:r>
        </a:p>
      </dsp:txBody>
      <dsp:txXfrm>
        <a:off x="2307484" y="1400995"/>
        <a:ext cx="1861327" cy="946919"/>
      </dsp:txXfrm>
    </dsp:sp>
    <dsp:sp modelId="{67FF44A9-A41C-4465-902B-A19A36F0E938}">
      <dsp:nvSpPr>
        <dsp:cNvPr id="0" name=""/>
        <dsp:cNvSpPr/>
      </dsp:nvSpPr>
      <dsp:spPr>
        <a:xfrm>
          <a:off x="2278024" y="2414684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visually distinguish successful vs. failed landings</a:t>
          </a:r>
        </a:p>
      </dsp:txBody>
      <dsp:txXfrm>
        <a:off x="2307484" y="2444144"/>
        <a:ext cx="1861327" cy="946919"/>
      </dsp:txXfrm>
    </dsp:sp>
    <dsp:sp modelId="{9B3B9F30-C8FD-4B87-9F78-4D0C3F2BAC0E}">
      <dsp:nvSpPr>
        <dsp:cNvPr id="0" name=""/>
        <dsp:cNvSpPr/>
      </dsp:nvSpPr>
      <dsp:spPr>
        <a:xfrm>
          <a:off x="2298212" y="343898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Enhances interpretability of spatial patterns in landing outcomes</a:t>
          </a:r>
        </a:p>
      </dsp:txBody>
      <dsp:txXfrm>
        <a:off x="2327672" y="3468445"/>
        <a:ext cx="1861327" cy="946919"/>
      </dsp:txXfrm>
    </dsp:sp>
    <dsp:sp modelId="{69E1DB43-C7BB-41A4-B21D-29BBD132E3CB}">
      <dsp:nvSpPr>
        <dsp:cNvPr id="0" name=""/>
        <dsp:cNvSpPr/>
      </dsp:nvSpPr>
      <dsp:spPr>
        <a:xfrm>
          <a:off x="4445739" y="0"/>
          <a:ext cx="2065048" cy="4678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📏 Lines</a:t>
          </a:r>
        </a:p>
      </dsp:txBody>
      <dsp:txXfrm>
        <a:off x="4445739" y="0"/>
        <a:ext cx="2065048" cy="1403629"/>
      </dsp:txXfrm>
    </dsp:sp>
    <dsp:sp modelId="{129E0A2A-F8C3-4432-960E-F11EB479620A}">
      <dsp:nvSpPr>
        <dsp:cNvPr id="0" name=""/>
        <dsp:cNvSpPr/>
      </dsp:nvSpPr>
      <dsp:spPr>
        <a:xfrm>
          <a:off x="4497951" y="137153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</a:t>
          </a:r>
          <a:r>
            <a:rPr lang="en-US" sz="1400" kern="1200" dirty="0" err="1"/>
            <a:t>folium.PolyLine</a:t>
          </a:r>
          <a:r>
            <a:rPr lang="en-US" sz="1400" kern="1200" dirty="0"/>
            <a:t>() to connect launch sites to drone ship landing zones</a:t>
          </a:r>
        </a:p>
      </dsp:txBody>
      <dsp:txXfrm>
        <a:off x="4527411" y="1400995"/>
        <a:ext cx="1861327" cy="946919"/>
      </dsp:txXfrm>
    </dsp:sp>
    <dsp:sp modelId="{E6C86DF2-BC60-4C4D-A3AD-04AA16E62B4E}">
      <dsp:nvSpPr>
        <dsp:cNvPr id="0" name=""/>
        <dsp:cNvSpPr/>
      </dsp:nvSpPr>
      <dsp:spPr>
        <a:xfrm>
          <a:off x="4497951" y="2414684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illustrate trajectory or recovery paths</a:t>
          </a:r>
        </a:p>
      </dsp:txBody>
      <dsp:txXfrm>
        <a:off x="4527411" y="2444144"/>
        <a:ext cx="1861327" cy="946919"/>
      </dsp:txXfrm>
    </dsp:sp>
    <dsp:sp modelId="{94F6547F-900C-4AC5-ACCF-1F1C3A2B6182}">
      <dsp:nvSpPr>
        <dsp:cNvPr id="0" name=""/>
        <dsp:cNvSpPr/>
      </dsp:nvSpPr>
      <dsp:spPr>
        <a:xfrm>
          <a:off x="4518139" y="343898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Provides spatial context for offshore landings and booster </a:t>
          </a:r>
          <a:r>
            <a:rPr lang="en-US" sz="1400" kern="1200"/>
            <a:t>recovery logistics</a:t>
          </a:r>
          <a:endParaRPr lang="en-US" sz="1400" kern="1200" dirty="0"/>
        </a:p>
      </dsp:txBody>
      <dsp:txXfrm>
        <a:off x="4547599" y="3468445"/>
        <a:ext cx="1861327" cy="946919"/>
      </dsp:txXfrm>
    </dsp:sp>
    <dsp:sp modelId="{F7567306-69EB-4AC5-A91F-82244737A14D}">
      <dsp:nvSpPr>
        <dsp:cNvPr id="0" name=""/>
        <dsp:cNvSpPr/>
      </dsp:nvSpPr>
      <dsp:spPr>
        <a:xfrm>
          <a:off x="6665666" y="0"/>
          <a:ext cx="2065048" cy="4678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📌 Popups &amp; Tooltips</a:t>
          </a:r>
        </a:p>
      </dsp:txBody>
      <dsp:txXfrm>
        <a:off x="6665666" y="0"/>
        <a:ext cx="2065048" cy="1403629"/>
      </dsp:txXfrm>
    </dsp:sp>
    <dsp:sp modelId="{DADA86D2-7F32-4810-BCB0-E95E8019D5E8}">
      <dsp:nvSpPr>
        <dsp:cNvPr id="0" name=""/>
        <dsp:cNvSpPr/>
      </dsp:nvSpPr>
      <dsp:spPr>
        <a:xfrm>
          <a:off x="6717879" y="137153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Added popup and tooltip to markers and circles</a:t>
          </a:r>
        </a:p>
      </dsp:txBody>
      <dsp:txXfrm>
        <a:off x="6747339" y="1400995"/>
        <a:ext cx="1861327" cy="946919"/>
      </dsp:txXfrm>
    </dsp:sp>
    <dsp:sp modelId="{8B1BEB97-C415-4C1A-A27E-45004955A9E8}">
      <dsp:nvSpPr>
        <dsp:cNvPr id="0" name=""/>
        <dsp:cNvSpPr/>
      </dsp:nvSpPr>
      <dsp:spPr>
        <a:xfrm>
          <a:off x="6717879" y="2414684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display metadata like launch date, booster version, payload mass</a:t>
          </a:r>
          <a:endParaRPr lang="en-US" sz="1400" kern="1200" dirty="0"/>
        </a:p>
      </dsp:txBody>
      <dsp:txXfrm>
        <a:off x="6747339" y="2444144"/>
        <a:ext cx="1861327" cy="946919"/>
      </dsp:txXfrm>
    </dsp:sp>
    <dsp:sp modelId="{8591829E-6770-4EEA-87FF-D0DDE5C08210}">
      <dsp:nvSpPr>
        <dsp:cNvPr id="0" name=""/>
        <dsp:cNvSpPr/>
      </dsp:nvSpPr>
      <dsp:spPr>
        <a:xfrm>
          <a:off x="6738067" y="343898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Makes the map interactive and informative without cluttering the view</a:t>
          </a:r>
          <a:endParaRPr lang="en-US" sz="1400" kern="1200" dirty="0"/>
        </a:p>
      </dsp:txBody>
      <dsp:txXfrm>
        <a:off x="6767527" y="3468445"/>
        <a:ext cx="1861327" cy="946919"/>
      </dsp:txXfrm>
    </dsp:sp>
    <dsp:sp modelId="{4291BA01-B405-4677-88E2-A7A7178E61D8}">
      <dsp:nvSpPr>
        <dsp:cNvPr id="0" name=""/>
        <dsp:cNvSpPr/>
      </dsp:nvSpPr>
      <dsp:spPr>
        <a:xfrm>
          <a:off x="8885593" y="0"/>
          <a:ext cx="2065048" cy="4678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🧅 Proximity Layers</a:t>
          </a:r>
        </a:p>
      </dsp:txBody>
      <dsp:txXfrm>
        <a:off x="8885593" y="0"/>
        <a:ext cx="2065048" cy="1403629"/>
      </dsp:txXfrm>
    </dsp:sp>
    <dsp:sp modelId="{5FD2D360-B78C-42D8-94B1-ED4C7025E6A4}">
      <dsp:nvSpPr>
        <dsp:cNvPr id="0" name=""/>
        <dsp:cNvSpPr/>
      </dsp:nvSpPr>
      <dsp:spPr>
        <a:xfrm>
          <a:off x="8937806" y="137153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Added markers or overlays for nearby infrastructure (railways, highways, coastlines)</a:t>
          </a:r>
          <a:endParaRPr lang="en-US" sz="1400" kern="1200" dirty="0"/>
        </a:p>
      </dsp:txBody>
      <dsp:txXfrm>
        <a:off x="8967266" y="1400995"/>
        <a:ext cx="1861327" cy="946919"/>
      </dsp:txXfrm>
    </dsp:sp>
    <dsp:sp modelId="{3A3330B7-F57E-434D-9263-3253B3C35A98}">
      <dsp:nvSpPr>
        <dsp:cNvPr id="0" name=""/>
        <dsp:cNvSpPr/>
      </dsp:nvSpPr>
      <dsp:spPr>
        <a:xfrm>
          <a:off x="8937806" y="2414684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analyze logistical feasibility and environmental factors</a:t>
          </a:r>
          <a:endParaRPr lang="en-US" sz="1400" kern="1200" dirty="0"/>
        </a:p>
      </dsp:txBody>
      <dsp:txXfrm>
        <a:off x="8967266" y="2444144"/>
        <a:ext cx="1861327" cy="946919"/>
      </dsp:txXfrm>
    </dsp:sp>
    <dsp:sp modelId="{BB12417A-880F-44F1-BFC0-704EACDAC8FC}">
      <dsp:nvSpPr>
        <dsp:cNvPr id="0" name=""/>
        <dsp:cNvSpPr/>
      </dsp:nvSpPr>
      <dsp:spPr>
        <a:xfrm>
          <a:off x="8957994" y="3438985"/>
          <a:ext cx="1920247" cy="1005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Supports operational planning and site selection analysis</a:t>
          </a:r>
        </a:p>
      </dsp:txBody>
      <dsp:txXfrm>
        <a:off x="8987454" y="3468445"/>
        <a:ext cx="1861327" cy="9469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4422B-BCE7-41E0-96A2-19360F7DBF61}">
      <dsp:nvSpPr>
        <dsp:cNvPr id="0" name=""/>
        <dsp:cNvSpPr/>
      </dsp:nvSpPr>
      <dsp:spPr>
        <a:xfrm>
          <a:off x="0" y="0"/>
          <a:ext cx="10586247" cy="2221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Pie Chart – Total Success Launches by Site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Visualize the proportion of successful launches across different SpaceX launch sites.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Helps identify which sites contribute most to overall mission success, offering a quick comparative snapshot.</a:t>
          </a:r>
        </a:p>
      </dsp:txBody>
      <dsp:txXfrm>
        <a:off x="2339441" y="0"/>
        <a:ext cx="8246805" cy="2221922"/>
      </dsp:txXfrm>
    </dsp:sp>
    <dsp:sp modelId="{386E7049-CEB7-4CDE-93F9-4F810E44C0A8}">
      <dsp:nvSpPr>
        <dsp:cNvPr id="0" name=""/>
        <dsp:cNvSpPr/>
      </dsp:nvSpPr>
      <dsp:spPr>
        <a:xfrm>
          <a:off x="366419" y="222192"/>
          <a:ext cx="1828795" cy="17775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4A7DE-CC8A-4A4D-894B-100F22AC29E3}">
      <dsp:nvSpPr>
        <dsp:cNvPr id="0" name=""/>
        <dsp:cNvSpPr/>
      </dsp:nvSpPr>
      <dsp:spPr>
        <a:xfrm>
          <a:off x="0" y="2444114"/>
          <a:ext cx="10586247" cy="2221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Scatter Plot – Payload Mass vs. Success Correlation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Explore the relationship between payload mass and landing success.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Reveals payload thresholds or patterns that correlate with successful booster landings.</a:t>
          </a:r>
        </a:p>
      </dsp:txBody>
      <dsp:txXfrm>
        <a:off x="2339441" y="2444114"/>
        <a:ext cx="8246805" cy="2221922"/>
      </dsp:txXfrm>
    </dsp:sp>
    <dsp:sp modelId="{140A8470-F34F-4719-9F72-AB3E825B2606}">
      <dsp:nvSpPr>
        <dsp:cNvPr id="0" name=""/>
        <dsp:cNvSpPr/>
      </dsp:nvSpPr>
      <dsp:spPr>
        <a:xfrm>
          <a:off x="222192" y="2666307"/>
          <a:ext cx="2117249" cy="17775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E03B6-3863-4AB9-A9B6-77266E43D9C7}">
      <dsp:nvSpPr>
        <dsp:cNvPr id="0" name=""/>
        <dsp:cNvSpPr/>
      </dsp:nvSpPr>
      <dsp:spPr>
        <a:xfrm>
          <a:off x="725861" y="1284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&amp; Prepare Data</a:t>
          </a:r>
        </a:p>
      </dsp:txBody>
      <dsp:txXfrm>
        <a:off x="739259" y="14682"/>
        <a:ext cx="2567511" cy="430655"/>
      </dsp:txXfrm>
    </dsp:sp>
    <dsp:sp modelId="{CC362FCE-3ED7-48AA-98C1-B6A425858BB6}">
      <dsp:nvSpPr>
        <dsp:cNvPr id="0" name=""/>
        <dsp:cNvSpPr/>
      </dsp:nvSpPr>
      <dsp:spPr>
        <a:xfrm rot="5400000">
          <a:off x="1937243" y="470172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487327"/>
        <a:ext cx="123511" cy="120081"/>
      </dsp:txXfrm>
    </dsp:sp>
    <dsp:sp modelId="{7681D95A-5E83-43B1-BEB8-07F12B714437}">
      <dsp:nvSpPr>
        <dsp:cNvPr id="0" name=""/>
        <dsp:cNvSpPr/>
      </dsp:nvSpPr>
      <dsp:spPr>
        <a:xfrm>
          <a:off x="725861" y="687462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Standardize Features</a:t>
          </a:r>
        </a:p>
      </dsp:txBody>
      <dsp:txXfrm>
        <a:off x="739259" y="700860"/>
        <a:ext cx="2567511" cy="430655"/>
      </dsp:txXfrm>
    </dsp:sp>
    <dsp:sp modelId="{03F7A941-7D95-4DC2-849E-7B1480341D36}">
      <dsp:nvSpPr>
        <dsp:cNvPr id="0" name=""/>
        <dsp:cNvSpPr/>
      </dsp:nvSpPr>
      <dsp:spPr>
        <a:xfrm rot="5400000">
          <a:off x="1937243" y="1156349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1173504"/>
        <a:ext cx="123511" cy="120081"/>
      </dsp:txXfrm>
    </dsp:sp>
    <dsp:sp modelId="{12FFC26F-54A7-4209-8F83-9BBD1BB2B0AD}">
      <dsp:nvSpPr>
        <dsp:cNvPr id="0" name=""/>
        <dsp:cNvSpPr/>
      </dsp:nvSpPr>
      <dsp:spPr>
        <a:xfrm>
          <a:off x="725861" y="1373639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Train-Test Split</a:t>
          </a:r>
        </a:p>
      </dsp:txBody>
      <dsp:txXfrm>
        <a:off x="739259" y="1387037"/>
        <a:ext cx="2567511" cy="430655"/>
      </dsp:txXfrm>
    </dsp:sp>
    <dsp:sp modelId="{E41F5666-D1F1-47FB-8EB0-FD4AF0330FA0}">
      <dsp:nvSpPr>
        <dsp:cNvPr id="0" name=""/>
        <dsp:cNvSpPr/>
      </dsp:nvSpPr>
      <dsp:spPr>
        <a:xfrm rot="5400000">
          <a:off x="1937243" y="1842527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1859682"/>
        <a:ext cx="123511" cy="120081"/>
      </dsp:txXfrm>
    </dsp:sp>
    <dsp:sp modelId="{C980ECE3-FF20-49D2-B76B-336BBD768D7C}">
      <dsp:nvSpPr>
        <dsp:cNvPr id="0" name=""/>
        <dsp:cNvSpPr/>
      </dsp:nvSpPr>
      <dsp:spPr>
        <a:xfrm>
          <a:off x="725861" y="2059816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Models</a:t>
          </a:r>
        </a:p>
      </dsp:txBody>
      <dsp:txXfrm>
        <a:off x="739259" y="2073214"/>
        <a:ext cx="2567511" cy="430655"/>
      </dsp:txXfrm>
    </dsp:sp>
    <dsp:sp modelId="{E720181D-4FC7-4939-9B53-6E9855C09B17}">
      <dsp:nvSpPr>
        <dsp:cNvPr id="0" name=""/>
        <dsp:cNvSpPr/>
      </dsp:nvSpPr>
      <dsp:spPr>
        <a:xfrm rot="5400000">
          <a:off x="1937243" y="2528704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2545859"/>
        <a:ext cx="123511" cy="120081"/>
      </dsp:txXfrm>
    </dsp:sp>
    <dsp:sp modelId="{AC42BFEE-FA10-4040-9951-8977AF6E2EA1}">
      <dsp:nvSpPr>
        <dsp:cNvPr id="0" name=""/>
        <dsp:cNvSpPr/>
      </dsp:nvSpPr>
      <dsp:spPr>
        <a:xfrm>
          <a:off x="725861" y="2745993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Hyperparameter Tuning (</a:t>
          </a:r>
          <a:r>
            <a:rPr lang="en-US" sz="1200" kern="1200" dirty="0" err="1"/>
            <a:t>GridSearchCV</a:t>
          </a:r>
          <a:r>
            <a:rPr lang="en-US" sz="1200" kern="1200" dirty="0"/>
            <a:t>)</a:t>
          </a:r>
        </a:p>
      </dsp:txBody>
      <dsp:txXfrm>
        <a:off x="739259" y="2759391"/>
        <a:ext cx="2567511" cy="430655"/>
      </dsp:txXfrm>
    </dsp:sp>
    <dsp:sp modelId="{A1D77F12-1784-43B1-BF6C-89AB21BF05B8}">
      <dsp:nvSpPr>
        <dsp:cNvPr id="0" name=""/>
        <dsp:cNvSpPr/>
      </dsp:nvSpPr>
      <dsp:spPr>
        <a:xfrm rot="5400000">
          <a:off x="1937243" y="3214881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3232036"/>
        <a:ext cx="123511" cy="120081"/>
      </dsp:txXfrm>
    </dsp:sp>
    <dsp:sp modelId="{B23F1423-C47A-47A1-885B-78CA8A66B3C8}">
      <dsp:nvSpPr>
        <dsp:cNvPr id="0" name=""/>
        <dsp:cNvSpPr/>
      </dsp:nvSpPr>
      <dsp:spPr>
        <a:xfrm>
          <a:off x="725861" y="3432171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 Models (Accuracy, Confusion Matrix)</a:t>
          </a:r>
        </a:p>
      </dsp:txBody>
      <dsp:txXfrm>
        <a:off x="739259" y="3445569"/>
        <a:ext cx="2567511" cy="430655"/>
      </dsp:txXfrm>
    </dsp:sp>
    <dsp:sp modelId="{71E6998E-4B9E-41EB-ADEF-EC0244BFBA49}">
      <dsp:nvSpPr>
        <dsp:cNvPr id="0" name=""/>
        <dsp:cNvSpPr/>
      </dsp:nvSpPr>
      <dsp:spPr>
        <a:xfrm rot="5400000">
          <a:off x="1937243" y="3901058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3918213"/>
        <a:ext cx="123511" cy="120081"/>
      </dsp:txXfrm>
    </dsp:sp>
    <dsp:sp modelId="{E62A57C9-28A6-4689-9412-19EE3E52BF71}">
      <dsp:nvSpPr>
        <dsp:cNvPr id="0" name=""/>
        <dsp:cNvSpPr/>
      </dsp:nvSpPr>
      <dsp:spPr>
        <a:xfrm>
          <a:off x="702524" y="4118348"/>
          <a:ext cx="2640982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Compare Results</a:t>
          </a:r>
        </a:p>
      </dsp:txBody>
      <dsp:txXfrm>
        <a:off x="715922" y="4131746"/>
        <a:ext cx="2614186" cy="430655"/>
      </dsp:txXfrm>
    </dsp:sp>
    <dsp:sp modelId="{9F6F58E6-9B02-4D4A-A0D7-BCFDDAC7952A}">
      <dsp:nvSpPr>
        <dsp:cNvPr id="0" name=""/>
        <dsp:cNvSpPr/>
      </dsp:nvSpPr>
      <dsp:spPr>
        <a:xfrm rot="5400000">
          <a:off x="1937243" y="4587236"/>
          <a:ext cx="171544" cy="205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961260" y="4604391"/>
        <a:ext cx="123511" cy="120081"/>
      </dsp:txXfrm>
    </dsp:sp>
    <dsp:sp modelId="{9EB19788-F50F-4BB7-94FF-44A0843BAE47}">
      <dsp:nvSpPr>
        <dsp:cNvPr id="0" name=""/>
        <dsp:cNvSpPr/>
      </dsp:nvSpPr>
      <dsp:spPr>
        <a:xfrm>
          <a:off x="725861" y="4804525"/>
          <a:ext cx="2594307" cy="45745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Select Best Model</a:t>
          </a:r>
        </a:p>
      </dsp:txBody>
      <dsp:txXfrm>
        <a:off x="739259" y="4817923"/>
        <a:ext cx="2567511" cy="4306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4422B-BCE7-41E0-96A2-19360F7DBF61}">
      <dsp:nvSpPr>
        <dsp:cNvPr id="0" name=""/>
        <dsp:cNvSpPr/>
      </dsp:nvSpPr>
      <dsp:spPr>
        <a:xfrm>
          <a:off x="0" y="0"/>
          <a:ext cx="10586247" cy="2457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Exploratory data analysis results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0" i="0" kern="1200" dirty="0"/>
            <a:t>KSC LC-39A shows the highest launch success rate.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0" i="0" kern="1200" dirty="0"/>
            <a:t>Heavier payloads (&gt;6,000 kg) correlate with lower success.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0" i="0" kern="1200" dirty="0"/>
            <a:t>LEO missions outperform GTO in reliability.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0" i="0" kern="1200" dirty="0"/>
            <a:t>CCAFS LC-40 has the most launches but lower success.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0" i="0" kern="1200" dirty="0"/>
            <a:t>Booster-site combos (e.g., FT at KSC) drive better outcomes.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362964" y="0"/>
        <a:ext cx="8223282" cy="2457151"/>
      </dsp:txXfrm>
    </dsp:sp>
    <dsp:sp modelId="{386E7049-CEB7-4CDE-93F9-4F810E44C0A8}">
      <dsp:nvSpPr>
        <dsp:cNvPr id="0" name=""/>
        <dsp:cNvSpPr/>
      </dsp:nvSpPr>
      <dsp:spPr>
        <a:xfrm>
          <a:off x="232365" y="245715"/>
          <a:ext cx="2143947" cy="196572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64" t="-2377" r="459" b="237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4A7DE-CC8A-4A4D-894B-100F22AC29E3}">
      <dsp:nvSpPr>
        <dsp:cNvPr id="0" name=""/>
        <dsp:cNvSpPr/>
      </dsp:nvSpPr>
      <dsp:spPr>
        <a:xfrm>
          <a:off x="0" y="2702867"/>
          <a:ext cx="10586247" cy="2457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b="1" kern="1200" dirty="0"/>
            <a:t>Predictive analysis results</a:t>
          </a:r>
          <a:br>
            <a:rPr lang="en-US" sz="1900" kern="1200" dirty="0"/>
          </a:br>
          <a:r>
            <a:rPr lang="en-US" sz="1900" kern="1200" dirty="0"/>
            <a:t>Logistic Regression Test Accuracy: 0.8333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SVM Test Accuracy: 0.8333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Decision Tree Test Accuracy: 0.8333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KNN Test Accuracy: 0.8333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Best performing model: Logistic Regression with accuracy: 0.8333333333333334</a:t>
          </a:r>
        </a:p>
      </dsp:txBody>
      <dsp:txXfrm>
        <a:off x="2362964" y="2702867"/>
        <a:ext cx="8223282" cy="2457151"/>
      </dsp:txXfrm>
    </dsp:sp>
    <dsp:sp modelId="{140A8470-F34F-4719-9F72-AB3E825B2606}">
      <dsp:nvSpPr>
        <dsp:cNvPr id="0" name=""/>
        <dsp:cNvSpPr/>
      </dsp:nvSpPr>
      <dsp:spPr>
        <a:xfrm>
          <a:off x="245715" y="2948582"/>
          <a:ext cx="2117249" cy="19657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thahmunmang/Falcon-Forecast/blob/ce492f7b1304d0e634fb490dc7442fc8e9c862de/labs-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hmunmang/Falcon-Forecast/blob/692e9170f51ce5fc38734543bdb63d5709a8b2de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hmunmang/Falcon-Forecast/blob/9835bbdc9d645c3aa154372abb21f253a2f26ba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ahmunmang/Falcon-Forecast/blob/a0a12b0769dca958532632dc440e8d0b1c24e31c/lab_jupyter_launch_site_location.ipynb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hyperlink" Target="https://creaditmoney-8052.theiadockernext-0-labs-prod-theiak8s-4-tor01.proxy.cognitiveclass.ai/" TargetMode="External"/><Relationship Id="rId4" Type="http://schemas.openxmlformats.org/officeDocument/2006/relationships/diagramData" Target="../diagrams/data7.xml"/><Relationship Id="rId9" Type="http://schemas.openxmlformats.org/officeDocument/2006/relationships/hyperlink" Target="https://github.com/thahmunmang/Falcon-Forecast/blob/36b5d1e46af249537d584876fece1c3dd56c5e07/Screenshot%202025-08-21%20023258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github.com/thahmunmang/Falcon-Forecast/blob/e83dbdc352a4ea3be14ae6d4849e1ba025d839a1/SpaceX_Machine%20Learning%20Prediction_Part_5.ipynb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ahmunmang/Falcon-Forecas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ahmunmang/Falcon-Forecast/blob/9161bacb0a9e6285b9c35d2cb42c2c81688045e2/jupyter-labs-spacex-data-collection-api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thahmunmang/Falcon-Forecast/blob/65da682b1eb13138b5d6acb88fdb07f00a4c4f1e/jupyter-labs-webscrap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THA HMUN MANG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 August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9D621-8CDB-CF9E-5924-F1F72DDF9A7B}"/>
              </a:ext>
            </a:extLst>
          </p:cNvPr>
          <p:cNvSpPr txBox="1"/>
          <p:nvPr/>
        </p:nvSpPr>
        <p:spPr>
          <a:xfrm>
            <a:off x="770011" y="1281694"/>
            <a:ext cx="725311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Cleaning</a:t>
            </a:r>
          </a:p>
          <a:p>
            <a:r>
              <a:rPr lang="en-US" dirty="0"/>
              <a:t>Removed null values, standardized column names, and corrected data types using Pandas.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Feature Engineering</a:t>
            </a:r>
          </a:p>
          <a:p>
            <a:r>
              <a:rPr lang="en-US" dirty="0"/>
              <a:t>Created new columns (e.g., binary landing outcome, booster reuse flag) to enrich model inputs.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Merging</a:t>
            </a:r>
          </a:p>
          <a:p>
            <a:r>
              <a:rPr lang="en-US" dirty="0"/>
              <a:t>Combined API and scraped datasets using merge() and </a:t>
            </a:r>
            <a:r>
              <a:rPr lang="en-US" dirty="0" err="1"/>
              <a:t>concat</a:t>
            </a:r>
            <a:r>
              <a:rPr lang="en-US" dirty="0"/>
              <a:t>() functions.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Normalization</a:t>
            </a:r>
          </a:p>
          <a:p>
            <a:r>
              <a:rPr lang="en-US" dirty="0"/>
              <a:t>Flattened nested JSON structures and standardized categorical values. </a:t>
            </a:r>
          </a:p>
          <a:p>
            <a:pPr>
              <a:spcBef>
                <a:spcPts val="1200"/>
              </a:spcBef>
            </a:pPr>
            <a:r>
              <a:rPr lang="en-US" b="1" dirty="0"/>
              <a:t>Outlier Handling</a:t>
            </a:r>
          </a:p>
          <a:p>
            <a:r>
              <a:rPr lang="en-US" dirty="0"/>
              <a:t>Identified and filtered extreme payload values to improve model stability.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Final Dataset</a:t>
            </a:r>
          </a:p>
          <a:p>
            <a:r>
              <a:rPr lang="en-US" dirty="0"/>
              <a:t>Produced a clean, structured </a:t>
            </a:r>
            <a:r>
              <a:rPr lang="en-US" dirty="0" err="1"/>
              <a:t>DataFrame</a:t>
            </a:r>
            <a:r>
              <a:rPr lang="en-US" dirty="0"/>
              <a:t> ready for SQL queries, EDA, and modeling.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D8C2-AFCC-2FBF-1A8A-AA08FC2BEEEE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7E9D4-9C2E-D5D4-B78C-6E63E63B0648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GitHub Link for Data Wrangling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7AFA34-936B-E005-C801-C6C05BF2C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958859"/>
              </p:ext>
            </p:extLst>
          </p:nvPr>
        </p:nvGraphicFramePr>
        <p:xfrm>
          <a:off x="7620000" y="1369804"/>
          <a:ext cx="4046031" cy="52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BA464B-156C-E994-A818-A6C3AE410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31442"/>
              </p:ext>
            </p:extLst>
          </p:nvPr>
        </p:nvGraphicFramePr>
        <p:xfrm>
          <a:off x="572729" y="1596815"/>
          <a:ext cx="10515600" cy="2926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249953197"/>
                    </a:ext>
                  </a:extLst>
                </a:gridCol>
                <a:gridCol w="1428136">
                  <a:extLst>
                    <a:ext uri="{9D8B030D-6E8A-4147-A177-3AD203B41FA5}">
                      <a16:colId xmlns:a16="http://schemas.microsoft.com/office/drawing/2014/main" val="112882883"/>
                    </a:ext>
                  </a:extLst>
                </a:gridCol>
                <a:gridCol w="5582264">
                  <a:extLst>
                    <a:ext uri="{9D8B030D-6E8A-4147-A177-3AD203B41FA5}">
                      <a16:colId xmlns:a16="http://schemas.microsoft.com/office/drawing/2014/main" val="408253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Chart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Chart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967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Flight Number vs. Launch Site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Scatter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Visualize launch distribution across sites and detect site-specific patterns or anomalies.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836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Payload vs. Launch Site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Scatter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Explore how payload mass varies by launch site, revealing operational capacity or specialization.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43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Success Rate by Orbit Type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Bar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Compare success rates across different orbit types to identify reliable mission profiles.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51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Yearly Launch Success Trend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Track temporal trends in launch success, highlighting improvements or regressions over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014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96FB7D-527B-9BD9-D1D9-6CBE565CB5E2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GitHub Link for EDA with Data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F5751-EDFD-DEA2-BCB8-6C54883F9254}"/>
              </a:ext>
            </a:extLst>
          </p:cNvPr>
          <p:cNvSpPr txBox="1"/>
          <p:nvPr/>
        </p:nvSpPr>
        <p:spPr>
          <a:xfrm>
            <a:off x="770010" y="1349671"/>
            <a:ext cx="105155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Filtered Launch Records</a:t>
            </a:r>
          </a:p>
          <a:p>
            <a:pPr lvl="1"/>
            <a:r>
              <a:rPr lang="en-US" dirty="0"/>
              <a:t>Queried launches with non-null payloads and valid orbit entries to ensure clean inputs for analysis.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Grouped by Launch Site</a:t>
            </a:r>
          </a:p>
          <a:p>
            <a:pPr lvl="1"/>
            <a:r>
              <a:rPr lang="en-US" dirty="0"/>
              <a:t>Aggregated launch counts and success rates per site to identify high-performing locations.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Orbit-Based Success Analysis</a:t>
            </a:r>
          </a:p>
          <a:p>
            <a:pPr lvl="1"/>
            <a:r>
              <a:rPr lang="en-US" dirty="0"/>
              <a:t>Used GROUP BY orbit to calculate success ratios and compare mission reliability across orbit types.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Temporal Trends</a:t>
            </a:r>
          </a:p>
          <a:p>
            <a:pPr lvl="1"/>
            <a:r>
              <a:rPr lang="en-US" dirty="0"/>
              <a:t>Extracted YEAR(date) and grouped by year to visualize launch success trends over time.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Payload Distribution</a:t>
            </a:r>
          </a:p>
          <a:p>
            <a:pPr lvl="1"/>
            <a:r>
              <a:rPr lang="en-US" dirty="0"/>
              <a:t>Queried payload mass ranges and joined with launch outcomes to assess payload impact on success.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Join Operations</a:t>
            </a:r>
          </a:p>
          <a:p>
            <a:pPr lvl="1"/>
            <a:r>
              <a:rPr lang="en-US" dirty="0"/>
              <a:t>Merged launch data with booster reuse flags and landing outcomes for feature engineering.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DAACC-BC33-EBDD-C5D4-026538D78EDB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GitHub Link for EDA with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4C4D75-64B2-3523-0695-342EC8993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48225"/>
              </p:ext>
            </p:extLst>
          </p:nvPr>
        </p:nvGraphicFramePr>
        <p:xfrm>
          <a:off x="617736" y="1376002"/>
          <a:ext cx="10956527" cy="4678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EC7642-DC44-97B0-9B05-F356E0C9F64F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8"/>
              </a:rPr>
              <a:t>GitHub Link for Folium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637D3C-4066-66B1-845F-C459213459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218332"/>
              </p:ext>
            </p:extLst>
          </p:nvPr>
        </p:nvGraphicFramePr>
        <p:xfrm>
          <a:off x="770011" y="1358396"/>
          <a:ext cx="10586247" cy="4667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970515-B9CD-14CF-50CA-74B9B9AEA1AA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9"/>
              </a:rPr>
              <a:t>GitHub Link for Dash Screenshot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24FC5-AB1B-4677-1138-E2592F8AA1BA}"/>
              </a:ext>
            </a:extLst>
          </p:cNvPr>
          <p:cNvSpPr txBox="1"/>
          <p:nvPr/>
        </p:nvSpPr>
        <p:spPr>
          <a:xfrm>
            <a:off x="770011" y="6222331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SpaceX Launch Records Dashboard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BE4B8-C48F-073B-E74F-B44C703D1176}"/>
              </a:ext>
            </a:extLst>
          </p:cNvPr>
          <p:cNvSpPr txBox="1"/>
          <p:nvPr/>
        </p:nvSpPr>
        <p:spPr>
          <a:xfrm>
            <a:off x="770011" y="1305341"/>
            <a:ext cx="679099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Preparation</a:t>
            </a:r>
          </a:p>
          <a:p>
            <a:r>
              <a:rPr lang="en-US" dirty="0"/>
              <a:t>Loaded the SpaceX dataset, extracted the target variable (Class), and standardized the feature data.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Splitting Data</a:t>
            </a:r>
          </a:p>
          <a:p>
            <a:r>
              <a:rPr lang="en-US" dirty="0"/>
              <a:t>Split the data into training and test sets to enable unbiased model evaluation.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Model Building &amp; Hyperparameter Tuning: </a:t>
            </a:r>
          </a:p>
          <a:p>
            <a:r>
              <a:rPr lang="en-US" dirty="0"/>
              <a:t>Built four classification models—Logistic Regression, Support Vector Machine (SVM), Decision Tree, and K-Nearest Neighbors (KNN). Used </a:t>
            </a:r>
            <a:r>
              <a:rPr lang="en-US" dirty="0" err="1"/>
              <a:t>GridSearchCV</a:t>
            </a:r>
            <a:r>
              <a:rPr lang="en-US" dirty="0"/>
              <a:t> with cross-validation to find the best hyperparameters for each model.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Evaluation</a:t>
            </a:r>
          </a:p>
          <a:p>
            <a:r>
              <a:rPr lang="en-US" dirty="0"/>
              <a:t>Assessed each model’s accuracy on the test data and visualized their confusion matrices to analyze prediction errors.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Comparison &amp; Selection</a:t>
            </a:r>
          </a:p>
          <a:p>
            <a:r>
              <a:rPr lang="en-US" dirty="0"/>
              <a:t>Compared test accuracies of all models and identified the one with the highest accuracy as the best performing classifier.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CCBAA4F-A9E4-75EF-FBFB-322FD83077D3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0E3101-BBED-5260-1D5A-1010A7BC290A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A718C-1FBA-C455-58DC-A87BCE5938D0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GitHub Link for Classification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FE9DE81-06A7-1FFA-3652-12CFB7D4D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233423"/>
              </p:ext>
            </p:extLst>
          </p:nvPr>
        </p:nvGraphicFramePr>
        <p:xfrm>
          <a:off x="7620000" y="1369804"/>
          <a:ext cx="4046031" cy="52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06C28-92DE-DCF9-1C07-C573F313D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682050"/>
              </p:ext>
            </p:extLst>
          </p:nvPr>
        </p:nvGraphicFramePr>
        <p:xfrm>
          <a:off x="770011" y="1391921"/>
          <a:ext cx="10586247" cy="516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7BC17-509F-5287-13D3-391568C7089A}"/>
              </a:ext>
            </a:extLst>
          </p:cNvPr>
          <p:cNvSpPr txBox="1"/>
          <p:nvPr/>
        </p:nvSpPr>
        <p:spPr>
          <a:xfrm>
            <a:off x="734028" y="1355261"/>
            <a:ext cx="3034472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Early flights are spread across multiple sites.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Later flights cluster at KSC LC-39A and CCAFS SLC-40.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VAFB SLC-4E appears sporadically, used for polar missions.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Newer boosters align with higher flight numbers at premium sites.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Launch site usage shows strategic consolidation over time.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89405-7097-7D69-6D85-BFBE25C7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39" y="1676217"/>
            <a:ext cx="7689472" cy="37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3F682-C56A-492C-3971-A80A2F95DF1F}"/>
              </a:ext>
            </a:extLst>
          </p:cNvPr>
          <p:cNvSpPr txBox="1"/>
          <p:nvPr/>
        </p:nvSpPr>
        <p:spPr>
          <a:xfrm>
            <a:off x="757084" y="1576618"/>
            <a:ext cx="312356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KSC LC-39A handles the heaviest payloads.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CCAFS LC-40 supports mid-weight launches.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VAFB SLC-4E is used for lighter, polar missions.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Payload distribution reflects site specialization.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Heavier missions are strategically routed to robust facilities.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91BFB-C31C-1036-9CF6-4D940A4F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24" y="1493643"/>
            <a:ext cx="7250892" cy="37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86F55-F98D-E010-18A9-0587D5D0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40" y="1415573"/>
            <a:ext cx="5857049" cy="460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5E1DE-F335-D0E4-3BBB-6FA7A31BE2D9}"/>
              </a:ext>
            </a:extLst>
          </p:cNvPr>
          <p:cNvSpPr txBox="1"/>
          <p:nvPr/>
        </p:nvSpPr>
        <p:spPr>
          <a:xfrm>
            <a:off x="770011" y="1561812"/>
            <a:ext cx="43525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1963" indent="-461963">
              <a:spcAft>
                <a:spcPts val="1200"/>
              </a:spcAft>
            </a:pPr>
            <a:r>
              <a:rPr lang="en-US" sz="2000" b="1" dirty="0"/>
              <a:t>LEO: </a:t>
            </a:r>
            <a:r>
              <a:rPr lang="en-US" sz="2000" dirty="0"/>
              <a:t>Highest success rate; reliable for satellite and ISS missions</a:t>
            </a:r>
          </a:p>
          <a:p>
            <a:pPr marL="461963" indent="-461963">
              <a:spcAft>
                <a:spcPts val="1200"/>
              </a:spcAft>
            </a:pPr>
            <a:r>
              <a:rPr lang="en-US" sz="2000" b="1" dirty="0"/>
              <a:t>GTO: </a:t>
            </a:r>
            <a:r>
              <a:rPr lang="en-US" sz="2000" dirty="0"/>
              <a:t>Moderate success; complex launches with heavier payloads</a:t>
            </a:r>
          </a:p>
          <a:p>
            <a:pPr marL="461963" indent="-461963">
              <a:spcAft>
                <a:spcPts val="1200"/>
              </a:spcAft>
            </a:pPr>
            <a:r>
              <a:rPr lang="en-US" sz="2000" b="1" dirty="0"/>
              <a:t>SSO: </a:t>
            </a:r>
            <a:r>
              <a:rPr lang="en-US" sz="2000" dirty="0"/>
              <a:t>Consistent success; fewer launches, mostly Earth observation</a:t>
            </a:r>
          </a:p>
          <a:p>
            <a:pPr marL="461963" indent="-461963">
              <a:spcAft>
                <a:spcPts val="1200"/>
              </a:spcAft>
            </a:pPr>
            <a:r>
              <a:rPr lang="en-US" sz="2000" b="1" dirty="0"/>
              <a:t>Polar: </a:t>
            </a:r>
            <a:r>
              <a:rPr lang="en-US" sz="2000" dirty="0"/>
              <a:t>Lower success; more technical constraints</a:t>
            </a:r>
          </a:p>
          <a:p>
            <a:pPr marL="461963" indent="-461963">
              <a:spcAft>
                <a:spcPts val="1200"/>
              </a:spcAft>
            </a:pPr>
            <a:r>
              <a:rPr lang="en-US" sz="2000" b="1" dirty="0"/>
              <a:t>Others: </a:t>
            </a:r>
            <a:r>
              <a:rPr lang="en-US" sz="2000" dirty="0"/>
              <a:t>Sparse data; variable outcomes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1B5A7-CB46-0472-40F9-22AFC97E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053" y="1485410"/>
            <a:ext cx="6595433" cy="3381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4EF09-3FB0-0D55-12A0-45C0CF6FBA6E}"/>
              </a:ext>
            </a:extLst>
          </p:cNvPr>
          <p:cNvSpPr txBox="1"/>
          <p:nvPr/>
        </p:nvSpPr>
        <p:spPr>
          <a:xfrm>
            <a:off x="770011" y="1421862"/>
            <a:ext cx="39691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LEO missions increase steadily with flight number—used for satellites and ISS.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GTO launches appear more frequently in mid-to-high flight numbers—linked to commercial payloads.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SSO and Polar orbits are scattered across flight numbers—used for niche missions.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Orbit diversity grows with higher flight numbers, showing SpaceX’s expanding mission portfolio.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C5119-5AA6-BDDD-F715-358AE590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86" y="1759179"/>
            <a:ext cx="6831086" cy="333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00824-1ED9-28E0-E527-3D6BBDCEFDC1}"/>
              </a:ext>
            </a:extLst>
          </p:cNvPr>
          <p:cNvSpPr txBox="1"/>
          <p:nvPr/>
        </p:nvSpPr>
        <p:spPr>
          <a:xfrm>
            <a:off x="734028" y="1553100"/>
            <a:ext cx="36609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GTO missions carry the heaviest payloads.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LEO launches span a wide payload range, mostly mid-weight.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SSO and Polar orbits handle lighter payloads.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Payload mass reflects orbit-specific mission demands.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9841B-FAF5-FD5F-5F72-C1AAB280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72" y="1468172"/>
            <a:ext cx="5502117" cy="352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758FB5-B5CE-35FD-B095-F030EBE1937B}"/>
              </a:ext>
            </a:extLst>
          </p:cNvPr>
          <p:cNvSpPr txBox="1"/>
          <p:nvPr/>
        </p:nvSpPr>
        <p:spPr>
          <a:xfrm>
            <a:off x="770011" y="1335942"/>
            <a:ext cx="46868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Steady increase in launch frequency and success over time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Significant improvement after 2016 with Falcon 9 upgrades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Recent years show near-perfect success rates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Reflects technological maturity and operational reliability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SpaceX evolved from experimental to commercial-grade precision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1D911-AEED-0357-3F49-90778A0E7D2D}"/>
              </a:ext>
            </a:extLst>
          </p:cNvPr>
          <p:cNvSpPr txBox="1"/>
          <p:nvPr/>
        </p:nvSpPr>
        <p:spPr>
          <a:xfrm>
            <a:off x="770010" y="1307294"/>
            <a:ext cx="106879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following query returns all distinct launch site names used in the dataset, eliminating duplicates. The typical results include: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CCAFS LC-40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KSC LC-39A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VAFB SLC-4E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CCAFS SLC-40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89E15-9E6D-0198-559F-65467096D6F1}"/>
              </a:ext>
            </a:extLst>
          </p:cNvPr>
          <p:cNvSpPr txBox="1"/>
          <p:nvPr/>
        </p:nvSpPr>
        <p:spPr>
          <a:xfrm>
            <a:off x="875070" y="4924172"/>
            <a:ext cx="98715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These sites represent SpaceX’s major operational hubs, each with different payload capacities and mission profiles.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4768F-778F-EBC9-01DC-20B400079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23801"/>
              </p:ext>
            </p:extLst>
          </p:nvPr>
        </p:nvGraphicFramePr>
        <p:xfrm>
          <a:off x="7529051" y="1783080"/>
          <a:ext cx="2743200" cy="109728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20799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 dirty="0" err="1">
                          <a:effectLst/>
                        </a:rPr>
                        <a:t>Launch_Site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336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226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95844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5B74319-7DB9-9939-2A83-96B3CCF552E0}"/>
              </a:ext>
            </a:extLst>
          </p:cNvPr>
          <p:cNvSpPr txBox="1"/>
          <p:nvPr/>
        </p:nvSpPr>
        <p:spPr>
          <a:xfrm>
            <a:off x="688258" y="1625561"/>
            <a:ext cx="58305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launch performance and payload trends specific to Cape Canaveral sites.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DD640-94C5-2B21-2B8D-CC7388891EF6}"/>
              </a:ext>
            </a:extLst>
          </p:cNvPr>
          <p:cNvSpPr txBox="1"/>
          <p:nvPr/>
        </p:nvSpPr>
        <p:spPr>
          <a:xfrm>
            <a:off x="770011" y="1319528"/>
            <a:ext cx="97406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This result shows that NASA-associated launches carried a </a:t>
            </a:r>
            <a:r>
              <a:rPr lang="en-US" sz="3600" b="1" dirty="0"/>
              <a:t>total of 45596 kg </a:t>
            </a:r>
            <a:r>
              <a:rPr lang="en-US" sz="3600" dirty="0"/>
              <a:t>of payload across all missions in the dataset.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It's a useful metric for understanding NASA’s reliance on SpaceX for cargo delivery, especially for ISS resupply and scientific missions.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1FB1E-0952-F230-3B69-C0C1347089AF}"/>
              </a:ext>
            </a:extLst>
          </p:cNvPr>
          <p:cNvSpPr txBox="1"/>
          <p:nvPr/>
        </p:nvSpPr>
        <p:spPr>
          <a:xfrm>
            <a:off x="770011" y="1378296"/>
            <a:ext cx="97111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This result indicates that the </a:t>
            </a:r>
            <a:r>
              <a:rPr lang="en-US" sz="3600" b="1" dirty="0"/>
              <a:t>average payload mass</a:t>
            </a:r>
            <a:r>
              <a:rPr lang="en-US" sz="3600" dirty="0"/>
              <a:t> carried by </a:t>
            </a:r>
            <a:r>
              <a:rPr lang="en-US" sz="3600" b="1" dirty="0"/>
              <a:t>F9 v1.1</a:t>
            </a:r>
            <a:r>
              <a:rPr lang="en-US" sz="3600" dirty="0"/>
              <a:t> boosters is approximately </a:t>
            </a:r>
            <a:r>
              <a:rPr lang="en-US" sz="3600" b="1" dirty="0"/>
              <a:t>2928.4 kg</a:t>
            </a:r>
            <a:r>
              <a:rPr lang="en-US" sz="36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This version was an early iteration of the Falcon 9, used in several missions before the upgrade to Full Thrust variants.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7F543-88A2-4F9F-BEC7-99AEF367C8FD}"/>
              </a:ext>
            </a:extLst>
          </p:cNvPr>
          <p:cNvSpPr txBox="1"/>
          <p:nvPr/>
        </p:nvSpPr>
        <p:spPr>
          <a:xfrm>
            <a:off x="770011" y="1474667"/>
            <a:ext cx="99600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This date </a:t>
            </a:r>
            <a:r>
              <a:rPr lang="en-US" sz="3600" b="1" dirty="0"/>
              <a:t>2018-07-22</a:t>
            </a:r>
            <a:r>
              <a:rPr lang="en-US" sz="3600" dirty="0"/>
              <a:t> marks a historic milestone: </a:t>
            </a:r>
            <a:r>
              <a:rPr lang="en-US" sz="3600" b="1" dirty="0"/>
              <a:t>Falcon 9’s first successful vertical landing on solid ground</a:t>
            </a:r>
            <a:r>
              <a:rPr lang="en-US" sz="3600" dirty="0"/>
              <a:t> at Cape Canaveral’s Landing Zone 1.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It was a breakthrough in reusable rocket technology and a turning point for SpaceX’s cost-efficiency strategy.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652AEB-FC0F-7F77-8C6B-E428555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87363"/>
              </p:ext>
            </p:extLst>
          </p:nvPr>
        </p:nvGraphicFramePr>
        <p:xfrm>
          <a:off x="9075811" y="2689917"/>
          <a:ext cx="2209800" cy="18288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921469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39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84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43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34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49088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83EA7A2-C4A3-D4D8-3895-BA96E901FE8F}"/>
              </a:ext>
            </a:extLst>
          </p:cNvPr>
          <p:cNvSpPr txBox="1"/>
          <p:nvPr/>
        </p:nvSpPr>
        <p:spPr>
          <a:xfrm>
            <a:off x="734028" y="1583126"/>
            <a:ext cx="79807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These boosters represent some of SpaceX’s most reliable hardware, especially the F9 FT series, which was designed for rapid reusability.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payload range here often includes commercial satellites and ISS cargo missions.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83599" y="1426442"/>
            <a:ext cx="10774373" cy="46695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Goal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Predict whether the Falcon 9 first stage will successfully land, enabling cost estimation and mission planning.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Approach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Combined API data collection, web scraping, SQL analysis, EDA, interactive dashboards, and classification modeling.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Key Results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2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Logistic Regression model achieved 83% accuracy.</a:t>
            </a:r>
          </a:p>
          <a:p>
            <a:pPr marL="800100" lvl="2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Launch site, payload mass, and booster version are key predictors.</a:t>
            </a:r>
          </a:p>
          <a:p>
            <a:pPr marL="800100" lvl="2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Interactive dashboards and maps reveal spatial and temporal patterns.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Impact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Supports Space Y’s strategic planning and cost optimization.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709E69-AE84-4454-A725-6CB099675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27599"/>
              </p:ext>
            </p:extLst>
          </p:nvPr>
        </p:nvGraphicFramePr>
        <p:xfrm>
          <a:off x="7183396" y="1487235"/>
          <a:ext cx="4274576" cy="18288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504310">
                  <a:extLst>
                    <a:ext uri="{9D8B030D-6E8A-4147-A177-3AD203B41FA5}">
                      <a16:colId xmlns:a16="http://schemas.microsoft.com/office/drawing/2014/main" val="98551705"/>
                    </a:ext>
                  </a:extLst>
                </a:gridCol>
                <a:gridCol w="770266">
                  <a:extLst>
                    <a:ext uri="{9D8B030D-6E8A-4147-A177-3AD203B41FA5}">
                      <a16:colId xmlns:a16="http://schemas.microsoft.com/office/drawing/2014/main" val="2302455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 dirty="0" err="1">
                          <a:effectLst/>
                        </a:rPr>
                        <a:t>Mission_Outcome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78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7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198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74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3465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039AB81-92DF-FDDA-AEBA-ABF2EA21FA43}"/>
              </a:ext>
            </a:extLst>
          </p:cNvPr>
          <p:cNvSpPr txBox="1"/>
          <p:nvPr/>
        </p:nvSpPr>
        <p:spPr>
          <a:xfrm>
            <a:off x="661856" y="141330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This breakdown shows that SpaceX has achieved a high success rate, with most missions completing their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Failures and partial failures are rare, often tied to early development phases or experimental launches.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02EC6B-2B07-7271-A82B-826556F1F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38339"/>
              </p:ext>
            </p:extLst>
          </p:nvPr>
        </p:nvGraphicFramePr>
        <p:xfrm>
          <a:off x="9075173" y="1518205"/>
          <a:ext cx="1861898" cy="4351334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861898">
                  <a:extLst>
                    <a:ext uri="{9D8B030D-6E8A-4147-A177-3AD203B41FA5}">
                      <a16:colId xmlns:a16="http://schemas.microsoft.com/office/drawing/2014/main" val="593004529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dirty="0" err="1">
                          <a:effectLst/>
                        </a:rPr>
                        <a:t>Booster_Version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89651177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7266999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85663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75972002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52232140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6350783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56224845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934126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0831214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08421819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51519910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49707990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16781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D1E3DF-6FE2-7C5E-907A-3E12E8E3F247}"/>
              </a:ext>
            </a:extLst>
          </p:cNvPr>
          <p:cNvSpPr txBox="1"/>
          <p:nvPr/>
        </p:nvSpPr>
        <p:spPr>
          <a:xfrm>
            <a:off x="655415" y="1480408"/>
            <a:ext cx="805935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These boosters were used in missions that pushed the upper limits of Falcon 9’s payload capacity often for heavy geostationary satellites or multi-payload deployments.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Block 5 variant, in particular, was engineered for maximum thrust and reusability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B67FD6-7CC1-3966-1A4D-7A76528FE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06665"/>
              </p:ext>
            </p:extLst>
          </p:nvPr>
        </p:nvGraphicFramePr>
        <p:xfrm>
          <a:off x="838200" y="1545196"/>
          <a:ext cx="10515600" cy="109728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2354288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411427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788443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6617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939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95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6301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DB578C-4456-2BA7-0477-6281A91A0168}"/>
              </a:ext>
            </a:extLst>
          </p:cNvPr>
          <p:cNvSpPr txBox="1"/>
          <p:nvPr/>
        </p:nvSpPr>
        <p:spPr>
          <a:xfrm>
            <a:off x="770010" y="3099577"/>
            <a:ext cx="105837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These records reflect SpaceX’s early attempts at drone ship landings, which were experimental and paved the way for later success.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The failures occurred at </a:t>
            </a:r>
            <a:r>
              <a:rPr lang="en-US" sz="3200" b="1" dirty="0"/>
              <a:t>Cape Canaveral (CCAFS LC-40)</a:t>
            </a:r>
            <a:r>
              <a:rPr lang="en-US" sz="3200" dirty="0"/>
              <a:t> using </a:t>
            </a:r>
            <a:r>
              <a:rPr lang="en-US" sz="3200" b="1" dirty="0"/>
              <a:t>F9 v1.1</a:t>
            </a:r>
            <a:r>
              <a:rPr lang="en-US" sz="3200" dirty="0"/>
              <a:t> boosters.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DBC9B4-731F-84AE-6664-FE44F7FDA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00204"/>
              </p:ext>
            </p:extLst>
          </p:nvPr>
        </p:nvGraphicFramePr>
        <p:xfrm>
          <a:off x="7812662" y="1509800"/>
          <a:ext cx="3645310" cy="329184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86512">
                  <a:extLst>
                    <a:ext uri="{9D8B030D-6E8A-4147-A177-3AD203B41FA5}">
                      <a16:colId xmlns:a16="http://schemas.microsoft.com/office/drawing/2014/main" val="2048659947"/>
                    </a:ext>
                  </a:extLst>
                </a:gridCol>
                <a:gridCol w="858798">
                  <a:extLst>
                    <a:ext uri="{9D8B030D-6E8A-4147-A177-3AD203B41FA5}">
                      <a16:colId xmlns:a16="http://schemas.microsoft.com/office/drawing/2014/main" val="3646787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 dirty="0" err="1">
                          <a:effectLst/>
                        </a:rPr>
                        <a:t>Landing_Outcome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398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83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602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368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31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292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341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7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0978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900188-DED5-CA45-93F4-42ECC71149C1}"/>
              </a:ext>
            </a:extLst>
          </p:cNvPr>
          <p:cNvSpPr txBox="1"/>
          <p:nvPr/>
        </p:nvSpPr>
        <p:spPr>
          <a:xfrm>
            <a:off x="770011" y="1509800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This ranking reveals that </a:t>
            </a:r>
            <a:r>
              <a:rPr lang="en-US" sz="2800" b="1" dirty="0"/>
              <a:t>ground pad successes</a:t>
            </a:r>
            <a:r>
              <a:rPr lang="en-US" sz="2800" dirty="0"/>
              <a:t> were the most frequent during this period, while </a:t>
            </a:r>
            <a:r>
              <a:rPr lang="en-US" sz="2800" b="1" dirty="0"/>
              <a:t>drone ship failures</a:t>
            </a:r>
            <a:r>
              <a:rPr lang="en-US" sz="2800" dirty="0"/>
              <a:t> were common in SpaceX’s early landing experiments.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It reflects their iterative progress toward reliable booster recovery.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7D863-3CD2-26C5-89DD-28EB7BFC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77" y="1397827"/>
            <a:ext cx="7559695" cy="4534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87CF7-1480-CDB1-0B85-5DEF4531E938}"/>
              </a:ext>
            </a:extLst>
          </p:cNvPr>
          <p:cNvSpPr txBox="1"/>
          <p:nvPr/>
        </p:nvSpPr>
        <p:spPr>
          <a:xfrm>
            <a:off x="763525" y="1318555"/>
            <a:ext cx="315615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/>
              <a:t>Map Centering and Zoom: </a:t>
            </a:r>
            <a:r>
              <a:rPr lang="en-US" sz="2000" dirty="0"/>
              <a:t>The map is centered around the southeastern U.S., with a zoom level that captures global context ideal for visualizing geographically dispersed launch sites.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Location Markers: </a:t>
            </a:r>
            <a:r>
              <a:rPr lang="en-US" sz="2000" dirty="0"/>
              <a:t>Each marker represents a SpaceX launch site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Popups or Tooltips: </a:t>
            </a:r>
            <a:r>
              <a:rPr lang="en-US" sz="2000" dirty="0"/>
              <a:t>When hovering or clicking on a marker, a popup likely displays the site name useful for quick identification.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38B8-841E-3DCA-8E4F-B0BC480B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9" y="1368944"/>
            <a:ext cx="7252234" cy="4373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65D6F-5361-0F79-2322-48A5F425F7C8}"/>
              </a:ext>
            </a:extLst>
          </p:cNvPr>
          <p:cNvSpPr txBox="1"/>
          <p:nvPr/>
        </p:nvSpPr>
        <p:spPr>
          <a:xfrm>
            <a:off x="629265" y="1284711"/>
            <a:ext cx="35002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Color-Labeled the landing outcome</a:t>
            </a:r>
          </a:p>
          <a:p>
            <a:r>
              <a:rPr lang="en-US" dirty="0"/>
              <a:t>🟢 Green: Successful landing</a:t>
            </a:r>
          </a:p>
          <a:p>
            <a:r>
              <a:rPr lang="en-US" dirty="0"/>
              <a:t>🔴 Red: Failed landing</a:t>
            </a:r>
          </a:p>
          <a:p>
            <a:r>
              <a:rPr lang="en-US" dirty="0"/>
              <a:t>🟡 Yellow: No attempt or uncontrolled landing</a:t>
            </a:r>
          </a:p>
          <a:p>
            <a:r>
              <a:rPr lang="en-US" dirty="0"/>
              <a:t>This visual cue makes it easy to assess performance at a glance.</a:t>
            </a:r>
          </a:p>
          <a:p>
            <a:endParaRPr lang="en-US" dirty="0"/>
          </a:p>
          <a:p>
            <a:r>
              <a:rPr lang="en-US" b="1" dirty="0"/>
              <a:t>Interactive Popups</a:t>
            </a:r>
          </a:p>
          <a:p>
            <a:r>
              <a:rPr lang="en-US" dirty="0"/>
              <a:t>Clicking a marker reveals details like Launch Site Name, Booster Version, Payload Mass, and Landing Outcome—enhancing interpretability.</a:t>
            </a:r>
          </a:p>
          <a:p>
            <a:endParaRPr lang="en-US" dirty="0"/>
          </a:p>
          <a:p>
            <a:r>
              <a:rPr lang="en-US" b="1" dirty="0"/>
              <a:t>Geographic Distribution</a:t>
            </a:r>
          </a:p>
          <a:p>
            <a:pPr>
              <a:spcAft>
                <a:spcPts val="1200"/>
              </a:spcAft>
            </a:pPr>
            <a:r>
              <a:rPr lang="en-US" dirty="0"/>
              <a:t>Launch sites are clustered in the U.S., with clear separation between East Coast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Site Proximity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0EA14-CBB2-C463-5E64-127149E0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59" y="1425497"/>
            <a:ext cx="6501762" cy="3923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16F12-3D58-F03D-3443-2CB77348E138}"/>
              </a:ext>
            </a:extLst>
          </p:cNvPr>
          <p:cNvSpPr txBox="1"/>
          <p:nvPr/>
        </p:nvSpPr>
        <p:spPr>
          <a:xfrm>
            <a:off x="629264" y="1271014"/>
            <a:ext cx="452283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Launch Site Marker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A distinct marks the selected launch site.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Includes a popup with site name and coordinates.</a:t>
            </a:r>
          </a:p>
          <a:p>
            <a:r>
              <a:rPr lang="en-US" b="1" dirty="0"/>
              <a:t>Proximity Markers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Railway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Coastline</a:t>
            </a:r>
          </a:p>
          <a:p>
            <a:r>
              <a:rPr lang="en-US" b="1" dirty="0"/>
              <a:t>Distance Labels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Each proximity marker includes a line connecting it to the launch site, with a distance and displayed directly on the map.</a:t>
            </a:r>
          </a:p>
          <a:p>
            <a:r>
              <a:rPr lang="en-US" b="1" dirty="0"/>
              <a:t>Map Layers and Zoom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The map is zoomed in to show fine-grained spatial relationships.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Layer controls may allow toggling between satellite and terrain views.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ED2FB-AF5D-56B8-C540-880867EDEB6F}"/>
              </a:ext>
            </a:extLst>
          </p:cNvPr>
          <p:cNvSpPr txBox="1"/>
          <p:nvPr/>
        </p:nvSpPr>
        <p:spPr>
          <a:xfrm>
            <a:off x="770011" y="1341535"/>
            <a:ext cx="69872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Pie Chart Segments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Each slice represents a launch site’s proportion of total successful launches.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Color Coding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Each site is assigned a distinct color, making it easy to distinguish contributions at a glance.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Percentage Labels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Clear numeric labels on each slice show the relative success rate, not just raw counts—ideal for comparative analysis.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Title and Context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The chart is titled “Total Success Launches by Site”, anchoring the viewer in the metric being visualized.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F81D5-4F0D-E548-33F3-3F07F9E9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23" y="2139198"/>
            <a:ext cx="3528366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81D1-B215-C14B-F933-2F5345F249F1}"/>
              </a:ext>
            </a:extLst>
          </p:cNvPr>
          <p:cNvSpPr txBox="1"/>
          <p:nvPr/>
        </p:nvSpPr>
        <p:spPr>
          <a:xfrm>
            <a:off x="904568" y="1425677"/>
            <a:ext cx="10530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Context</a:t>
            </a:r>
          </a:p>
          <a:p>
            <a:r>
              <a:rPr lang="en-US" sz="2400" dirty="0"/>
              <a:t>The commercial space race is accelerating. SpaceX leads with reusable rockets, drastically reducing launch costs.</a:t>
            </a:r>
          </a:p>
          <a:p>
            <a:endParaRPr lang="en-US" sz="2400" dirty="0"/>
          </a:p>
          <a:p>
            <a:r>
              <a:rPr lang="en-US" sz="2400" b="1" dirty="0"/>
              <a:t>Problem Statement </a:t>
            </a:r>
          </a:p>
          <a:p>
            <a:r>
              <a:rPr lang="en-US" sz="2400" dirty="0"/>
              <a:t>Can we predict first stage landing success using historical launch data?</a:t>
            </a:r>
          </a:p>
          <a:p>
            <a:endParaRPr lang="en-US" sz="2400" dirty="0"/>
          </a:p>
          <a:p>
            <a:r>
              <a:rPr lang="en-US" sz="2400" b="1" dirty="0"/>
              <a:t>Stakeholders</a:t>
            </a:r>
          </a:p>
          <a:p>
            <a:r>
              <a:rPr lang="en-US" sz="2400" dirty="0"/>
              <a:t> Data scientists, mission planners, financial analysts.</a:t>
            </a:r>
          </a:p>
          <a:p>
            <a:endParaRPr lang="en-US" sz="2400" dirty="0"/>
          </a:p>
          <a:p>
            <a:r>
              <a:rPr lang="en-US" sz="2400" b="1" dirty="0"/>
              <a:t>Tools</a:t>
            </a:r>
            <a:br>
              <a:rPr lang="en-US" sz="2400" dirty="0"/>
            </a:br>
            <a:r>
              <a:rPr lang="en-US" sz="2400" dirty="0"/>
              <a:t>Python, Pandas, SQL, Matplotlib, Seaborn, Folium, </a:t>
            </a:r>
            <a:r>
              <a:rPr lang="en-US" sz="2400" dirty="0" err="1"/>
              <a:t>Plotly</a:t>
            </a:r>
            <a:r>
              <a:rPr lang="en-US" sz="2400" dirty="0"/>
              <a:t> Dash, Scikit-learn.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Success vs.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9B08E-2A95-B84C-B400-463E73FA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227" y="2211589"/>
            <a:ext cx="3520745" cy="2690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D95AE-094F-11F2-FA9B-DF42B496351C}"/>
              </a:ext>
            </a:extLst>
          </p:cNvPr>
          <p:cNvSpPr txBox="1"/>
          <p:nvPr/>
        </p:nvSpPr>
        <p:spPr>
          <a:xfrm>
            <a:off x="734027" y="1468349"/>
            <a:ext cx="71022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b="1" dirty="0"/>
              <a:t>Chart Title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Clearly labeled as “Launch Success Ratio – KSC LC-39A”, anchoring the viewer in the scope of analysis.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Segment Breakdown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The pie chart is divided into slices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Color Coding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Each slice is color-coded for intuitive understanding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Percentage Labels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Each slice includes a percentage label, making it easy to compare outcomes.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Legend and Tooltip Interactivity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A legend reinforces the color meanings, and tooltips may show exact counts when hovered over.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E6E9A-9A90-86D1-073F-C45B05FB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4525"/>
            <a:ext cx="7705395" cy="258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551C6-B274-E161-FC1A-4F4E86BF8E00}"/>
              </a:ext>
            </a:extLst>
          </p:cNvPr>
          <p:cNvSpPr txBox="1"/>
          <p:nvPr/>
        </p:nvSpPr>
        <p:spPr>
          <a:xfrm>
            <a:off x="8596785" y="1324525"/>
            <a:ext cx="34772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Elements 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X-axis: Payload Mass (kg), adjustable via range slider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Y-axis: Launch Outcome (Success = 1, Failure = 0)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Color-coded dots: Booster versions (v1.0, v1.1, FT, B4, B5)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Interactive filtering: Focus on specific payload ranges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AB482-1637-1A46-33A4-903E533F4BAF}"/>
              </a:ext>
            </a:extLst>
          </p:cNvPr>
          <p:cNvSpPr txBox="1"/>
          <p:nvPr/>
        </p:nvSpPr>
        <p:spPr>
          <a:xfrm>
            <a:off x="629264" y="3928267"/>
            <a:ext cx="108287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Key Findings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Block 5 boosters show highest success, especially in 4,000–6,000 kg range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v1.0/v1.1 have more failures at higher payloads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Mid-weight payloads (2,000–6,000 kg) yield best outcomes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Success improves with newer booster versions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4D069-D725-6F4D-7D09-30F4F7C4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2" y="1565935"/>
            <a:ext cx="10676310" cy="4104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45647D-8019-68D1-16CC-C0A5F66873FC}"/>
              </a:ext>
            </a:extLst>
          </p:cNvPr>
          <p:cNvSpPr txBox="1"/>
          <p:nvPr/>
        </p:nvSpPr>
        <p:spPr>
          <a:xfrm>
            <a:off x="770011" y="5796130"/>
            <a:ext cx="8734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Best performing model: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5ABE4-AD08-74D0-B0BA-513DC5AABDF3}"/>
              </a:ext>
            </a:extLst>
          </p:cNvPr>
          <p:cNvSpPr txBox="1"/>
          <p:nvPr/>
        </p:nvSpPr>
        <p:spPr>
          <a:xfrm>
            <a:off x="698090" y="1467176"/>
            <a:ext cx="60960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Findings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High True Positives (12): The model correctly identified 12 successful landings.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Zero False Negatives: It never missed a successful landing excellent recall.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 False Positives (3): It predicted “land” for 3 launches that failed to land.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True Negatives (3): It correctly identified 3 failed landings.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 Interpretation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model is very strong at identifying successful landings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main issue is false positives—it sometimes predicts a landing when none occurred.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suggests the model is slightly optimistic, favoring “land” predictions.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6BBEB-E8D5-475C-41AD-EA5B6231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090" y="1487835"/>
            <a:ext cx="4880286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868D3-478E-F179-F74B-0E0F6CD66A97}"/>
              </a:ext>
            </a:extLst>
          </p:cNvPr>
          <p:cNvSpPr txBox="1"/>
          <p:nvPr/>
        </p:nvSpPr>
        <p:spPr>
          <a:xfrm>
            <a:off x="734027" y="1360967"/>
            <a:ext cx="1036636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Landing Prediction is Feasible and Accurate</a:t>
            </a:r>
          </a:p>
          <a:p>
            <a:r>
              <a:rPr lang="en-US" sz="1600" dirty="0"/>
              <a:t>The Logistic Regression model achieved over 83% accuracy, demonstrating that historical launch data can reliably predict Falcon 9 first-stage landing outcomes.</a:t>
            </a:r>
          </a:p>
          <a:p>
            <a:endParaRPr lang="en-US" sz="1600" dirty="0"/>
          </a:p>
          <a:p>
            <a:r>
              <a:rPr lang="en-US" sz="1600" b="1" dirty="0"/>
              <a:t>Key Predictors Identified</a:t>
            </a:r>
          </a:p>
          <a:p>
            <a:r>
              <a:rPr lang="en-US" sz="1600" dirty="0"/>
              <a:t>Launch site, payload mass, and booster version emerged as the most influential features, guiding future mission planning and hardware deployment.</a:t>
            </a:r>
          </a:p>
          <a:p>
            <a:endParaRPr lang="en-US" sz="1600" dirty="0"/>
          </a:p>
          <a:p>
            <a:r>
              <a:rPr lang="en-US" sz="1600" b="1" dirty="0"/>
              <a:t>Reusable Rocket Strategy Validated</a:t>
            </a:r>
          </a:p>
          <a:p>
            <a:r>
              <a:rPr lang="en-US" sz="1600" dirty="0"/>
              <a:t>The analysis confirms that newer booster versions (especially Block 5) significantly improve landing success, supporting SpaceX’s cost-saving reusability goals.</a:t>
            </a:r>
          </a:p>
          <a:p>
            <a:endParaRPr lang="en-US" sz="1600" b="1" dirty="0"/>
          </a:p>
          <a:p>
            <a:r>
              <a:rPr lang="en-US" sz="1600" b="1" dirty="0"/>
              <a:t>Interactive Tools Enhance Decision-Making</a:t>
            </a:r>
          </a:p>
          <a:p>
            <a:r>
              <a:rPr lang="en-US" sz="1600" dirty="0"/>
              <a:t>Dashboards and maps built with </a:t>
            </a:r>
            <a:r>
              <a:rPr lang="en-US" sz="1600" dirty="0" err="1"/>
              <a:t>Plotly</a:t>
            </a:r>
            <a:r>
              <a:rPr lang="en-US" sz="1600" dirty="0"/>
              <a:t> Dash and Folium provide intuitive insights for stakeholders, enabling real-time exploration of launch performance and spatial trends.</a:t>
            </a:r>
          </a:p>
          <a:p>
            <a:endParaRPr lang="en-US" sz="1600" b="1" dirty="0"/>
          </a:p>
          <a:p>
            <a:r>
              <a:rPr lang="en-US" sz="1600" b="1" dirty="0"/>
              <a:t>Data-Driven Planning for Space Missions</a:t>
            </a:r>
          </a:p>
          <a:p>
            <a:r>
              <a:rPr lang="en-US" sz="1600" dirty="0"/>
              <a:t>This project empowers Space Y with predictive analytics and visual tools to optimize launch strategies, reduce costs, and improve mission reliability.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hlinkClick r:id="rId4"/>
              </a:rPr>
              <a:t>Falcon-Forecast 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47020"/>
            <a:ext cx="10104817" cy="4168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SpaceX API (launch data)</a:t>
            </a:r>
          </a:p>
          <a:p>
            <a:pPr marL="457200"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Web scraping (booster details, outcomes)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wrangling with Pandas</a:t>
            </a:r>
          </a:p>
          <a:p>
            <a:pPr marL="457200"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SQL queries for structured insights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8A655FC-4EF4-51FC-6A43-20BEB2568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539315"/>
              </p:ext>
            </p:extLst>
          </p:nvPr>
        </p:nvGraphicFramePr>
        <p:xfrm>
          <a:off x="1029110" y="5714355"/>
          <a:ext cx="10022348" cy="622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11FFA-A3EE-0A7B-BE98-D57D649746C8}"/>
              </a:ext>
            </a:extLst>
          </p:cNvPr>
          <p:cNvSpPr txBox="1"/>
          <p:nvPr/>
        </p:nvSpPr>
        <p:spPr>
          <a:xfrm>
            <a:off x="429229" y="1369804"/>
            <a:ext cx="6414023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SpaceX API Integration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Accessed structured launch data including flight number, payload mass, launch site, and landing outcome.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RESTful API Calls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Used </a:t>
            </a:r>
            <a:r>
              <a:rPr lang="en-US" sz="2000" dirty="0" err="1"/>
              <a:t>requests.get</a:t>
            </a:r>
            <a:r>
              <a:rPr lang="en-US" sz="2000" dirty="0"/>
              <a:t>() to retrieve JSON-formatted launch records.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Web Scraping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Extracted booster version details and landing outcomes from SpaceX’s public launch pages using </a:t>
            </a:r>
            <a:r>
              <a:rPr lang="en-US" sz="2000" dirty="0" err="1"/>
              <a:t>BeautifulSoup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Data Consolidation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Merged API and scraped data into a unified Pandas </a:t>
            </a:r>
            <a:r>
              <a:rPr lang="en-US" sz="2000" dirty="0" err="1"/>
              <a:t>DataFrame</a:t>
            </a:r>
            <a:r>
              <a:rPr lang="en-US" sz="2000" dirty="0"/>
              <a:t> for analysis.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C35D94D-228C-F2DB-F3D0-718BDC1FE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596539"/>
              </p:ext>
            </p:extLst>
          </p:nvPr>
        </p:nvGraphicFramePr>
        <p:xfrm>
          <a:off x="7620000" y="1369804"/>
          <a:ext cx="4046031" cy="52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E1B63-728B-A7F6-239A-090F24E423B8}"/>
              </a:ext>
            </a:extLst>
          </p:cNvPr>
          <p:cNvSpPr txBox="1"/>
          <p:nvPr/>
        </p:nvSpPr>
        <p:spPr>
          <a:xfrm>
            <a:off x="770011" y="1380865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/>
              <a:t>RESTful API Access</a:t>
            </a:r>
          </a:p>
          <a:p>
            <a:r>
              <a:rPr lang="en-US" dirty="0"/>
              <a:t>Queried SpaceX’s public API endpoint to retrieve structured launch data.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JSON Response Handling</a:t>
            </a:r>
          </a:p>
          <a:p>
            <a:r>
              <a:rPr lang="en-US" dirty="0"/>
              <a:t>Parsed nested JSON objects containing flight number, payload mass, launch site, booster version, and landing outcome.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Python Requests Library</a:t>
            </a:r>
          </a:p>
          <a:p>
            <a:r>
              <a:rPr lang="en-US" dirty="0"/>
              <a:t>Used </a:t>
            </a:r>
            <a:r>
              <a:rPr lang="en-US" dirty="0" err="1"/>
              <a:t>requests.get</a:t>
            </a:r>
            <a:r>
              <a:rPr lang="en-US" dirty="0"/>
              <a:t>() to fetch data programmatically.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Normalization</a:t>
            </a:r>
          </a:p>
          <a:p>
            <a:r>
              <a:rPr lang="en-US" dirty="0"/>
              <a:t>Flattened nested fields using </a:t>
            </a:r>
            <a:r>
              <a:rPr lang="en-US" dirty="0" err="1"/>
              <a:t>json_normalize</a:t>
            </a:r>
            <a:r>
              <a:rPr lang="en-US" dirty="0"/>
              <a:t>() from Pandas.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Iterative Extraction</a:t>
            </a:r>
          </a:p>
          <a:p>
            <a:r>
              <a:rPr lang="en-US" dirty="0"/>
              <a:t>Looping through paginated results to build a complete dataset.</a:t>
            </a:r>
          </a:p>
          <a:p>
            <a:pPr>
              <a:spcBef>
                <a:spcPts val="1200"/>
              </a:spcBef>
            </a:pPr>
            <a:r>
              <a:rPr lang="en-US" b="1" dirty="0" err="1"/>
              <a:t>DataFrame</a:t>
            </a:r>
            <a:r>
              <a:rPr lang="en-US" b="1" dirty="0"/>
              <a:t> Construction</a:t>
            </a:r>
          </a:p>
          <a:p>
            <a:r>
              <a:rPr lang="en-US" dirty="0"/>
              <a:t>Converted cleaned JSON into a Pandas </a:t>
            </a:r>
            <a:r>
              <a:rPr lang="en-US" dirty="0" err="1"/>
              <a:t>DataFrame</a:t>
            </a:r>
            <a:r>
              <a:rPr lang="en-US" dirty="0"/>
              <a:t> for downstream analysis.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09788CF-AD1D-F459-E412-2128A5B6B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43925"/>
              </p:ext>
            </p:extLst>
          </p:nvPr>
        </p:nvGraphicFramePr>
        <p:xfrm>
          <a:off x="7620000" y="1369804"/>
          <a:ext cx="4046031" cy="52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00496AB-29EB-1F5F-CD4A-6ADB168D9B80}"/>
              </a:ext>
            </a:extLst>
          </p:cNvPr>
          <p:cNvSpPr txBox="1"/>
          <p:nvPr/>
        </p:nvSpPr>
        <p:spPr>
          <a:xfrm>
            <a:off x="7321686" y="821295"/>
            <a:ext cx="413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8"/>
              </a:rPr>
              <a:t>GitHub Link for data collection SpaceX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0E671-692A-FEB8-63DD-98D492A57637}"/>
              </a:ext>
            </a:extLst>
          </p:cNvPr>
          <p:cNvSpPr txBox="1"/>
          <p:nvPr/>
        </p:nvSpPr>
        <p:spPr>
          <a:xfrm>
            <a:off x="734028" y="1425078"/>
            <a:ext cx="7033456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Targeted HTML Extraction</a:t>
            </a:r>
          </a:p>
          <a:p>
            <a:r>
              <a:rPr lang="en-US" dirty="0"/>
              <a:t>Scraped launch data from SpaceX’s official website using Python.</a:t>
            </a:r>
          </a:p>
          <a:p>
            <a:pPr>
              <a:spcBef>
                <a:spcPts val="1200"/>
              </a:spcBef>
            </a:pPr>
            <a:r>
              <a:rPr lang="en-US" b="1" dirty="0" err="1"/>
              <a:t>BeautifulSoup</a:t>
            </a:r>
            <a:r>
              <a:rPr lang="en-US" b="1" dirty="0"/>
              <a:t> Parsing</a:t>
            </a:r>
          </a:p>
          <a:p>
            <a:r>
              <a:rPr lang="en-US" dirty="0"/>
              <a:t>Navigated HTML tags to locate payload mass, launch site, and booster details.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Request Throttling</a:t>
            </a:r>
          </a:p>
          <a:p>
            <a:r>
              <a:rPr lang="en-US" dirty="0"/>
              <a:t>Implemented delays to avoid server overload and mimic human browsing.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Tag &amp; Class Identification</a:t>
            </a:r>
          </a:p>
          <a:p>
            <a:r>
              <a:rPr lang="en-US" dirty="0"/>
              <a:t>Used browser inspection tools to pinpoint relevant &lt;div&gt;, &lt;table&gt;, and &lt;span&gt; elements.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Cleaning</a:t>
            </a:r>
          </a:p>
          <a:p>
            <a:r>
              <a:rPr lang="en-US" dirty="0"/>
              <a:t> Removed HTML artifacts, handled missing values, and standardized formats.</a:t>
            </a:r>
          </a:p>
          <a:p>
            <a:pPr>
              <a:spcBef>
                <a:spcPts val="1200"/>
              </a:spcBef>
            </a:pPr>
            <a:r>
              <a:rPr lang="en-US" b="1" dirty="0" err="1"/>
              <a:t>DataFrame</a:t>
            </a:r>
            <a:r>
              <a:rPr lang="en-US" b="1" dirty="0"/>
              <a:t> Integration</a:t>
            </a:r>
          </a:p>
          <a:p>
            <a:r>
              <a:rPr lang="en-US" dirty="0"/>
              <a:t>Merged scraped data with API results for unified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F116A-16CD-32AF-8240-4D1C132E2243}"/>
              </a:ext>
            </a:extLst>
          </p:cNvPr>
          <p:cNvSpPr txBox="1"/>
          <p:nvPr/>
        </p:nvSpPr>
        <p:spPr>
          <a:xfrm>
            <a:off x="6695768" y="821295"/>
            <a:ext cx="476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GitHub Link for data collection Web Scraping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F16DC5-F35B-CE26-DA37-0B45487E3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132533"/>
              </p:ext>
            </p:extLst>
          </p:nvPr>
        </p:nvGraphicFramePr>
        <p:xfrm>
          <a:off x="7620000" y="1369804"/>
          <a:ext cx="4046031" cy="52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f80a141d-92ca-4d3d-9308-f7e7b1d44ce8"/>
    <ds:schemaRef ds:uri="155be751-a274-42e8-93fb-f39d3b9bccc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3135</Words>
  <Application>Microsoft Office PowerPoint</Application>
  <PresentationFormat>Widescreen</PresentationFormat>
  <Paragraphs>509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Mang , Tha Hmun</cp:lastModifiedBy>
  <cp:revision>211</cp:revision>
  <dcterms:created xsi:type="dcterms:W3CDTF">2021-04-29T18:58:34Z</dcterms:created>
  <dcterms:modified xsi:type="dcterms:W3CDTF">2025-08-21T18:37:46Z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